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67" r:id="rId5"/>
  </p:sldMasterIdLst>
  <p:notesMasterIdLst>
    <p:notesMasterId r:id="rId52"/>
  </p:notesMasterIdLst>
  <p:sldIdLst>
    <p:sldId id="301" r:id="rId6"/>
    <p:sldId id="338" r:id="rId7"/>
    <p:sldId id="867" r:id="rId8"/>
    <p:sldId id="351" r:id="rId9"/>
    <p:sldId id="358" r:id="rId10"/>
    <p:sldId id="359" r:id="rId11"/>
    <p:sldId id="361" r:id="rId12"/>
    <p:sldId id="366" r:id="rId13"/>
    <p:sldId id="376" r:id="rId14"/>
    <p:sldId id="377" r:id="rId15"/>
    <p:sldId id="375" r:id="rId16"/>
    <p:sldId id="362" r:id="rId17"/>
    <p:sldId id="363" r:id="rId18"/>
    <p:sldId id="869" r:id="rId19"/>
    <p:sldId id="870" r:id="rId20"/>
    <p:sldId id="352" r:id="rId21"/>
    <p:sldId id="367" r:id="rId22"/>
    <p:sldId id="340" r:id="rId23"/>
    <p:sldId id="368" r:id="rId24"/>
    <p:sldId id="355" r:id="rId25"/>
    <p:sldId id="356" r:id="rId26"/>
    <p:sldId id="369" r:id="rId27"/>
    <p:sldId id="370" r:id="rId28"/>
    <p:sldId id="371" r:id="rId29"/>
    <p:sldId id="372" r:id="rId30"/>
    <p:sldId id="373" r:id="rId31"/>
    <p:sldId id="374" r:id="rId32"/>
    <p:sldId id="353" r:id="rId33"/>
    <p:sldId id="364" r:id="rId34"/>
    <p:sldId id="344" r:id="rId35"/>
    <p:sldId id="868" r:id="rId36"/>
    <p:sldId id="847" r:id="rId37"/>
    <p:sldId id="345" r:id="rId38"/>
    <p:sldId id="346" r:id="rId39"/>
    <p:sldId id="382" r:id="rId40"/>
    <p:sldId id="347" r:id="rId41"/>
    <p:sldId id="378" r:id="rId42"/>
    <p:sldId id="379" r:id="rId43"/>
    <p:sldId id="871" r:id="rId44"/>
    <p:sldId id="381" r:id="rId45"/>
    <p:sldId id="872" r:id="rId46"/>
    <p:sldId id="348" r:id="rId47"/>
    <p:sldId id="349" r:id="rId48"/>
    <p:sldId id="279" r:id="rId49"/>
    <p:sldId id="276" r:id="rId50"/>
    <p:sldId id="296" r:id="rId5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077">
          <p15:clr>
            <a:srgbClr val="A4A3A4"/>
          </p15:clr>
        </p15:guide>
        <p15:guide id="4" orient="horz" pos="1029">
          <p15:clr>
            <a:srgbClr val="A4A3A4"/>
          </p15:clr>
        </p15:guide>
        <p15:guide id="5" orient="horz" pos="932">
          <p15:clr>
            <a:srgbClr val="A4A3A4"/>
          </p15:clr>
        </p15:guide>
        <p15:guide id="6" orient="horz" pos="3515">
          <p15:clr>
            <a:srgbClr val="A4A3A4"/>
          </p15:clr>
        </p15:guide>
        <p15:guide id="7" pos="1975">
          <p15:clr>
            <a:srgbClr val="A4A3A4"/>
          </p15:clr>
        </p15:guide>
        <p15:guide id="8" pos="3839">
          <p15:clr>
            <a:srgbClr val="A4A3A4"/>
          </p15:clr>
        </p15:guide>
        <p15:guide id="9" pos="3715">
          <p15:clr>
            <a:srgbClr val="A4A3A4"/>
          </p15:clr>
        </p15:guide>
        <p15:guide id="10" pos="3968">
          <p15:clr>
            <a:srgbClr val="A4A3A4"/>
          </p15:clr>
        </p15:guide>
        <p15:guide id="11" pos="7448">
          <p15:clr>
            <a:srgbClr val="A4A3A4"/>
          </p15:clr>
        </p15:guide>
        <p15:guide id="12" pos="5707">
          <p15:clr>
            <a:srgbClr val="A4A3A4"/>
          </p15:clr>
        </p15:guide>
        <p15:guide id="13" pos="2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AE49"/>
    <a:srgbClr val="BFD22B"/>
    <a:srgbClr val="F7921E"/>
    <a:srgbClr val="FFDF00"/>
    <a:srgbClr val="F99D2A"/>
    <a:srgbClr val="004A7C"/>
    <a:srgbClr val="0088CE"/>
    <a:srgbClr val="00B5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876" y="90"/>
      </p:cViewPr>
      <p:guideLst>
        <p:guide orient="horz" pos="2160"/>
        <p:guide pos="3840"/>
        <p:guide orient="horz" pos="1077"/>
        <p:guide orient="horz" pos="1029"/>
        <p:guide orient="horz" pos="932"/>
        <p:guide orient="horz" pos="3515"/>
        <p:guide pos="1975"/>
        <p:guide pos="3839"/>
        <p:guide pos="3715"/>
        <p:guide pos="3968"/>
        <p:guide pos="7448"/>
        <p:guide pos="5707"/>
        <p:guide pos="232"/>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56719C-8941-050B-FE4E-F439512A2A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5BB4B4F-D23A-F119-CCD9-DADC76EFF44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19CE020A-DC9C-4090-8915-8DDC865D68A1}" type="datetimeFigureOut">
              <a:rPr lang="en-US"/>
              <a:pPr>
                <a:defRPr/>
              </a:pPr>
              <a:t>7/7/2022</a:t>
            </a:fld>
            <a:endParaRPr lang="en-US"/>
          </a:p>
        </p:txBody>
      </p:sp>
      <p:sp>
        <p:nvSpPr>
          <p:cNvPr id="4" name="Slide Image Placeholder 3">
            <a:extLst>
              <a:ext uri="{FF2B5EF4-FFF2-40B4-BE49-F238E27FC236}">
                <a16:creationId xmlns:a16="http://schemas.microsoft.com/office/drawing/2014/main" id="{6A0BC1C1-6682-7583-0AB1-DCF56E1EC92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D026DDB-9C6D-D0F9-587B-0CABC213A86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23AB7D4-D3D8-C55C-1CA9-64223CBD37E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A624536D-8F0F-DF4A-DF80-F77A87AF73E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6AFB35CA-BCAD-40BD-B0DC-5EF7714159A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i.org/10.1017/S003329171300194"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of better assessment and treatment </a:t>
            </a:r>
            <a:r>
              <a:rPr lang="en-US" b="1" dirty="0"/>
              <a:t>POLL </a:t>
            </a:r>
          </a:p>
        </p:txBody>
      </p:sp>
      <p:sp>
        <p:nvSpPr>
          <p:cNvPr id="4" name="Slide Number Placeholder 3"/>
          <p:cNvSpPr>
            <a:spLocks noGrp="1"/>
          </p:cNvSpPr>
          <p:nvPr>
            <p:ph type="sldNum" sz="quarter" idx="5"/>
          </p:nvPr>
        </p:nvSpPr>
        <p:spPr/>
        <p:txBody>
          <a:bodyPr/>
          <a:lstStyle/>
          <a:p>
            <a:pPr>
              <a:defRPr/>
            </a:pPr>
            <a:fld id="{6AFB35CA-BCAD-40BD-B0DC-5EF7714159AF}" type="slidenum">
              <a:rPr lang="en-US" smtClean="0"/>
              <a:pPr>
                <a:defRPr/>
              </a:pPr>
              <a:t>2</a:t>
            </a:fld>
            <a:endParaRPr lang="en-US"/>
          </a:p>
        </p:txBody>
      </p:sp>
    </p:spTree>
    <p:extLst>
      <p:ext uri="{BB962C8B-B14F-4D97-AF65-F5344CB8AC3E}">
        <p14:creationId xmlns:p14="http://schemas.microsoft.com/office/powerpoint/2010/main" val="3998204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FB35CA-BCAD-40BD-B0DC-5EF7714159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0763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2DADBA06-FBA9-3C6F-1754-93306A518B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4D960C8C-9524-BC78-B4F4-C50A6147DA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3252" name="Slide Number Placeholder 3">
            <a:extLst>
              <a:ext uri="{FF2B5EF4-FFF2-40B4-BE49-F238E27FC236}">
                <a16:creationId xmlns:a16="http://schemas.microsoft.com/office/drawing/2014/main" id="{5ABBF1B3-B2D7-7C61-2249-39352410F2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C598DE2-8934-4165-BB91-091B5626927F}" type="slidenum">
              <a:rPr lang="en-US" altLang="en-US"/>
              <a:pPr fontAlgn="base">
                <a:spcBef>
                  <a:spcPct val="0"/>
                </a:spcBef>
                <a:spcAft>
                  <a:spcPct val="0"/>
                </a:spcAft>
              </a:pPr>
              <a:t>44</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2633FF9D-D9DE-A5EC-EB9A-24A510D801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F5B8A910-3AFB-9DBD-8E1B-7577B73DC6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for educational presentations</a:t>
            </a:r>
          </a:p>
        </p:txBody>
      </p:sp>
      <p:sp>
        <p:nvSpPr>
          <p:cNvPr id="57348" name="Slide Number Placeholder 3">
            <a:extLst>
              <a:ext uri="{FF2B5EF4-FFF2-40B4-BE49-F238E27FC236}">
                <a16:creationId xmlns:a16="http://schemas.microsoft.com/office/drawing/2014/main" id="{6209CE2B-2880-CBA6-B75F-A990421CA8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1CA1610-1C9F-4C85-BE8C-D35B84337968}" type="slidenum">
              <a:rPr lang="en-US" altLang="en-US"/>
              <a:pPr fontAlgn="base">
                <a:spcBef>
                  <a:spcPct val="0"/>
                </a:spcBef>
                <a:spcAft>
                  <a:spcPct val="0"/>
                </a:spcAft>
              </a:pPr>
              <a:t>46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often, the focus of assessment is primarily on the child.   The child did this X times per min, for 20 mins, with moderate intensity,  causing significant functional impairment, etc.  This data is critically important but is not the whole story.  </a:t>
            </a:r>
          </a:p>
          <a:p>
            <a:endParaRPr lang="en-US"/>
          </a:p>
          <a:p>
            <a:r>
              <a:rPr lang="en-US"/>
              <a:t>We  must be equally curious about the environment.  </a:t>
            </a:r>
          </a:p>
          <a:p>
            <a:endParaRPr lang="en-US"/>
          </a:p>
          <a:p>
            <a:r>
              <a:rPr lang="en-US"/>
              <a:t>The child’s behaviors are in response to the environment at the time that the behavior occurs.  </a:t>
            </a:r>
          </a:p>
          <a:p>
            <a:endParaRPr lang="en-US"/>
          </a:p>
          <a:p>
            <a:r>
              <a:rPr lang="en-US"/>
              <a:t>We are focused on changing child behavior, and we usually have to manipulate the environment including changing adult behaviors)  along the way.  </a:t>
            </a:r>
          </a:p>
          <a:p>
            <a:endParaRPr lang="en-US"/>
          </a:p>
          <a:p>
            <a:r>
              <a:rPr lang="en-US"/>
              <a:t>The question: “what happened before the behavior occurred?”  and “what happened after the behavior occurred ?” are crucial to understanding the starting point for the journey and how to get to the destination.</a:t>
            </a:r>
          </a:p>
          <a:p>
            <a:endParaRPr lang="en-US"/>
          </a:p>
          <a:p>
            <a:r>
              <a:rPr lang="en-US"/>
              <a:t>While some of you may role your eyes,  a lack of focus on the environment during the assessment process is the most likely reason why intervention choice is often generic, why caregiver goals/objectives are generic, why transfer of skills is difficult, and why barriers to progress are so common.</a:t>
            </a:r>
          </a:p>
          <a:p>
            <a:endParaRPr lang="en-US"/>
          </a:p>
          <a:p>
            <a:r>
              <a:rPr lang="en-US"/>
              <a:t>Achieving Goodness of Fit is crucial to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0C632-A0D0-46BF-88E3-95D6859DE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4656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D2E48F87-DA7A-6B18-31D5-5C46740C3E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14AACA69-A6AF-2DFD-5E97-5858B661B0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These are not standalone tools and without confirmation thru observation, testing, etc., the validity of the outcomes will always be a concern.</a:t>
            </a:r>
          </a:p>
        </p:txBody>
      </p:sp>
      <p:sp>
        <p:nvSpPr>
          <p:cNvPr id="34820" name="Slide Number Placeholder 3">
            <a:extLst>
              <a:ext uri="{FF2B5EF4-FFF2-40B4-BE49-F238E27FC236}">
                <a16:creationId xmlns:a16="http://schemas.microsoft.com/office/drawing/2014/main" id="{60A0595C-0FDC-3B1E-2CA4-A269863447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4D693A0-3E71-4EB0-8A58-4B4ED781C085}" type="slidenum">
              <a:rPr lang="en-US" altLang="en-US"/>
              <a:pPr fontAlgn="base">
                <a:spcBef>
                  <a:spcPct val="0"/>
                </a:spcBef>
                <a:spcAft>
                  <a:spcPct val="0"/>
                </a:spcAft>
              </a:pPr>
              <a:t>8</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going on with the Caregivers?</a:t>
            </a:r>
          </a:p>
        </p:txBody>
      </p:sp>
      <p:sp>
        <p:nvSpPr>
          <p:cNvPr id="4" name="Slide Number Placeholder 3"/>
          <p:cNvSpPr>
            <a:spLocks noGrp="1"/>
          </p:cNvSpPr>
          <p:nvPr>
            <p:ph type="sldNum" sz="quarter" idx="5"/>
          </p:nvPr>
        </p:nvSpPr>
        <p:spPr/>
        <p:txBody>
          <a:bodyPr/>
          <a:lstStyle/>
          <a:p>
            <a:pPr>
              <a:defRPr/>
            </a:pPr>
            <a:fld id="{6AFB35CA-BCAD-40BD-B0DC-5EF7714159AF}" type="slidenum">
              <a:rPr lang="en-US" smtClean="0"/>
              <a:pPr>
                <a:defRPr/>
              </a:pPr>
              <a:t>13</a:t>
            </a:fld>
            <a:endParaRPr lang="en-US"/>
          </a:p>
        </p:txBody>
      </p:sp>
    </p:spTree>
    <p:extLst>
      <p:ext uri="{BB962C8B-B14F-4D97-AF65-F5344CB8AC3E}">
        <p14:creationId xmlns:p14="http://schemas.microsoft.com/office/powerpoint/2010/main" val="1675677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BC wants to engage the teacher and get a commitment from the teacher to utilize specific interventions and avoid responding in ways that may reinforce problem behaviors.</a:t>
            </a:r>
          </a:p>
        </p:txBody>
      </p:sp>
      <p:sp>
        <p:nvSpPr>
          <p:cNvPr id="4" name="Slide Number Placeholder 3"/>
          <p:cNvSpPr>
            <a:spLocks noGrp="1"/>
          </p:cNvSpPr>
          <p:nvPr>
            <p:ph type="sldNum" sz="quarter" idx="5"/>
          </p:nvPr>
        </p:nvSpPr>
        <p:spPr/>
        <p:txBody>
          <a:bodyPr/>
          <a:lstStyle/>
          <a:p>
            <a:pPr>
              <a:defRPr/>
            </a:pPr>
            <a:fld id="{6AFB35CA-BCAD-40BD-B0DC-5EF7714159AF}" type="slidenum">
              <a:rPr lang="en-US" smtClean="0"/>
              <a:pPr>
                <a:defRPr/>
              </a:pPr>
              <a:t>27</a:t>
            </a:fld>
            <a:endParaRPr lang="en-US"/>
          </a:p>
        </p:txBody>
      </p:sp>
    </p:spTree>
    <p:extLst>
      <p:ext uri="{BB962C8B-B14F-4D97-AF65-F5344CB8AC3E}">
        <p14:creationId xmlns:p14="http://schemas.microsoft.com/office/powerpoint/2010/main" val="799670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136C18AB-75BB-FA93-9A7E-BF8B9CCD03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C215A3A8-B738-63AD-5D27-9E77232274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Andrade, L. H., Alonso, J., Mneimneh, Z., Wells, J. E., Al-Hamzawi, A., Borges, G., Bromet, E., Bruffaerts, R., de Girolamo, G., de Graaf, R., Florescu, S., Gureje, O., Hinkov, H. R., Hu, C., Huang, Y., Hwang, I., Jin, R., Karam, E. G., Kovess-Masfety, V., Levinson, D., … Kessler, R. C. (2014). Barriers to mental health treatment: results from the WHO World Mental Health surveys. </a:t>
            </a:r>
            <a:r>
              <a:rPr lang="en-US" altLang="en-US" i="1"/>
              <a:t>Psychological medicine</a:t>
            </a:r>
            <a:r>
              <a:rPr lang="en-US" altLang="en-US"/>
              <a:t>, </a:t>
            </a:r>
            <a:r>
              <a:rPr lang="en-US" altLang="en-US" i="1"/>
              <a:t>44</a:t>
            </a:r>
            <a:r>
              <a:rPr lang="en-US" altLang="en-US"/>
              <a:t>(6), 1303–1317. </a:t>
            </a:r>
            <a:r>
              <a:rPr lang="en-US" altLang="en-US">
                <a:hlinkClick r:id="rId3"/>
              </a:rPr>
              <a:t>https://doi.org/10.1017/S003329171300194</a:t>
            </a:r>
            <a:r>
              <a:rPr lang="en-US" altLang="en-US"/>
              <a:t> </a:t>
            </a:r>
          </a:p>
        </p:txBody>
      </p:sp>
      <p:sp>
        <p:nvSpPr>
          <p:cNvPr id="45060" name="Slide Number Placeholder 3">
            <a:extLst>
              <a:ext uri="{FF2B5EF4-FFF2-40B4-BE49-F238E27FC236}">
                <a16:creationId xmlns:a16="http://schemas.microsoft.com/office/drawing/2014/main" id="{738E4012-57D7-B558-F74B-4E24D48FED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F80E1ED-56F2-4531-9582-7829012781C0}" type="slidenum">
              <a:rPr lang="en-US" altLang="en-US"/>
              <a:pPr fontAlgn="base">
                <a:spcBef>
                  <a:spcPct val="0"/>
                </a:spcBef>
                <a:spcAft>
                  <a:spcPct val="0"/>
                </a:spcAft>
              </a:pPr>
              <a:t>29</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Measurement see next slide</a:t>
            </a:r>
          </a:p>
          <a:p>
            <a:endParaRPr lang="en-US" dirty="0"/>
          </a:p>
        </p:txBody>
      </p:sp>
      <p:sp>
        <p:nvSpPr>
          <p:cNvPr id="4" name="Slide Number Placeholder 3"/>
          <p:cNvSpPr>
            <a:spLocks noGrp="1"/>
          </p:cNvSpPr>
          <p:nvPr>
            <p:ph type="sldNum" sz="quarter" idx="5"/>
          </p:nvPr>
        </p:nvSpPr>
        <p:spPr/>
        <p:txBody>
          <a:bodyPr/>
          <a:lstStyle/>
          <a:p>
            <a:pPr>
              <a:defRPr/>
            </a:pPr>
            <a:fld id="{6AFB35CA-BCAD-40BD-B0DC-5EF7714159AF}" type="slidenum">
              <a:rPr lang="en-US" smtClean="0"/>
              <a:pPr>
                <a:defRPr/>
              </a:pPr>
              <a:t>30</a:t>
            </a:fld>
            <a:endParaRPr lang="en-US"/>
          </a:p>
        </p:txBody>
      </p:sp>
    </p:spTree>
    <p:extLst>
      <p:ext uri="{BB962C8B-B14F-4D97-AF65-F5344CB8AC3E}">
        <p14:creationId xmlns:p14="http://schemas.microsoft.com/office/powerpoint/2010/main" val="2092450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useful table displaying the pros and cons of different approaches to collecting data</a:t>
            </a:r>
          </a:p>
          <a:p>
            <a:endParaRPr lang="en-US"/>
          </a:p>
          <a:p>
            <a:r>
              <a:rPr lang="en-US"/>
              <a:t>Frequency – a necessary dimension of problem behavior that you need to measure.  Some behaviors occur often, and some are infrequent.  Changes in frequency can be a meaningful measure of progress.</a:t>
            </a:r>
          </a:p>
          <a:p>
            <a:endParaRPr lang="en-US"/>
          </a:p>
          <a:p>
            <a:r>
              <a:rPr lang="en-US"/>
              <a:t>Frequency counts - Counting behaviors by continuous  sampling (how many times per minute or hour) is sensitive to change with high frequency behaviors</a:t>
            </a:r>
          </a:p>
          <a:p>
            <a:endParaRPr lang="en-US"/>
          </a:p>
          <a:p>
            <a:r>
              <a:rPr lang="en-US"/>
              <a:t>Momentary Time Sampling – taking observations at predetermined intervals (every 15, 20, 30 sec) is a useful frequency measure for some behaviors  i.e., measuring on-task vs off task and the type of off-task behavior (talking, walking around, etc.)</a:t>
            </a:r>
          </a:p>
          <a:p>
            <a:endParaRPr lang="en-US"/>
          </a:p>
          <a:p>
            <a:r>
              <a:rPr lang="en-US"/>
              <a:t>Partial/Whole Interval Sampling – what percentage of an interval is the behavior observed.  </a:t>
            </a:r>
          </a:p>
          <a:p>
            <a:endParaRPr lang="en-US"/>
          </a:p>
          <a:p>
            <a:r>
              <a:rPr lang="en-US"/>
              <a:t>Duration – a necessary dimension of problem behavior that must be measured.  More meaningful for some behaviors (episodic like tantrums, elopement, and other behaviors where shortening the duration might be an important  measure of progress.</a:t>
            </a:r>
          </a:p>
          <a:p>
            <a:endParaRPr lang="en-US"/>
          </a:p>
          <a:p>
            <a:r>
              <a:rPr lang="en-US"/>
              <a:t>Occurrence/Non-Occurrence -  is most relevant when we have identified triggers and we want to say something about the child’s progress in an all or nothing way.  Screams when toilet is flushed vs does not scream when toilet is flushed.</a:t>
            </a:r>
          </a:p>
          <a:p>
            <a:endParaRPr lang="en-US"/>
          </a:p>
          <a:p>
            <a:r>
              <a:rPr lang="en-US"/>
              <a:t>Not mentioned here is the dimension of Intensity.  There are many scales available for determining intensity.  Two things I would say on this issue.  </a:t>
            </a:r>
          </a:p>
          <a:p>
            <a:r>
              <a:rPr lang="en-US"/>
              <a:t>Be consistent and try to anchor your intensity scale to  something measurable</a:t>
            </a:r>
          </a:p>
          <a:p>
            <a:endParaRPr lang="en-US"/>
          </a:p>
          <a:p>
            <a:r>
              <a:rPr lang="en-US"/>
              <a:t>Questions on this slide or comments?</a:t>
            </a:r>
          </a:p>
          <a:p>
            <a:endParaRPr lang="en-US"/>
          </a:p>
          <a:p>
            <a:r>
              <a:rPr lang="en-US"/>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0C632-A0D0-46BF-88E3-95D6859DEA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892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FEAR - Functional  Equivalent Alternative Response</a:t>
            </a:r>
          </a:p>
        </p:txBody>
      </p:sp>
      <p:sp>
        <p:nvSpPr>
          <p:cNvPr id="4" name="Slide Number Placeholder 3"/>
          <p:cNvSpPr>
            <a:spLocks noGrp="1"/>
          </p:cNvSpPr>
          <p:nvPr>
            <p:ph type="sldNum" sz="quarter" idx="5"/>
          </p:nvPr>
        </p:nvSpPr>
        <p:spPr/>
        <p:txBody>
          <a:bodyPr/>
          <a:lstStyle/>
          <a:p>
            <a:pPr>
              <a:defRPr/>
            </a:pPr>
            <a:fld id="{6AFB35CA-BCAD-40BD-B0DC-5EF7714159AF}" type="slidenum">
              <a:rPr lang="en-US" smtClean="0"/>
              <a:pPr>
                <a:defRPr/>
              </a:pPr>
              <a:t>37</a:t>
            </a:fld>
            <a:endParaRPr lang="en-US"/>
          </a:p>
        </p:txBody>
      </p:sp>
    </p:spTree>
    <p:extLst>
      <p:ext uri="{BB962C8B-B14F-4D97-AF65-F5344CB8AC3E}">
        <p14:creationId xmlns:p14="http://schemas.microsoft.com/office/powerpoint/2010/main" val="5342063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7.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8.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9.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1C4A252F-8706-94BB-7C42-07447054399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a:extLst>
              <a:ext uri="{FF2B5EF4-FFF2-40B4-BE49-F238E27FC236}">
                <a16:creationId xmlns:a16="http://schemas.microsoft.com/office/drawing/2014/main" id="{6C6CAF4E-9930-8B9D-F6D2-DAAEDA30648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82200" y="5942013"/>
            <a:ext cx="1963738"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461831" y="887894"/>
            <a:ext cx="11296926" cy="2313100"/>
          </a:xfrm>
          <a:prstGeom prst="rect">
            <a:avLst/>
          </a:prstGeom>
        </p:spPr>
        <p:txBody>
          <a:bodyPr anchor="b"/>
          <a:lstStyle>
            <a:lvl1pPr algn="ctr">
              <a:defRPr sz="4400">
                <a:solidFill>
                  <a:schemeClr val="bg1"/>
                </a:solidFill>
              </a:defRPr>
            </a:lvl1pPr>
          </a:lstStyle>
          <a:p>
            <a:r>
              <a:rPr lang="en-US"/>
              <a:t>Click to edit Master title style</a:t>
            </a:r>
          </a:p>
        </p:txBody>
      </p:sp>
      <p:sp>
        <p:nvSpPr>
          <p:cNvPr id="7" name="Subtitle 2"/>
          <p:cNvSpPr>
            <a:spLocks noGrp="1"/>
          </p:cNvSpPr>
          <p:nvPr>
            <p:ph type="subTitle" idx="1"/>
          </p:nvPr>
        </p:nvSpPr>
        <p:spPr>
          <a:xfrm>
            <a:off x="-5673" y="3806287"/>
            <a:ext cx="12197673" cy="1655762"/>
          </a:xfrm>
          <a:prstGeom prst="rect">
            <a:avLst/>
          </a:prstGeom>
        </p:spPr>
        <p:txBody>
          <a:bodyPr/>
          <a:lstStyle>
            <a:lvl1pPr marL="0" indent="0" algn="ctr">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1692436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29A5C903-B7A9-A70B-2F08-B27597156A4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6942" y="1330519"/>
            <a:ext cx="12191997" cy="2313100"/>
          </a:xfrm>
          <a:prstGeom prst="rect">
            <a:avLst/>
          </a:prstGeom>
        </p:spPr>
        <p:txBody>
          <a:bodyPr anchor="ctr"/>
          <a:lstStyle>
            <a:lvl1pPr algn="ctr">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167871187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76617F3A-3458-DFEF-D5D3-776C15D13EF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6942" y="1330519"/>
            <a:ext cx="12191997" cy="2313100"/>
          </a:xfrm>
          <a:prstGeom prst="rect">
            <a:avLst/>
          </a:prstGeom>
        </p:spPr>
        <p:txBody>
          <a:bodyPr anchor="ctr"/>
          <a:lstStyle>
            <a:lvl1pPr algn="ctr">
              <a:defRPr sz="4400">
                <a:solidFill>
                  <a:schemeClr val="tx2"/>
                </a:solidFill>
              </a:defRPr>
            </a:lvl1pPr>
          </a:lstStyle>
          <a:p>
            <a:r>
              <a:rPr lang="en-US"/>
              <a:t>Click to edit Master title style</a:t>
            </a:r>
          </a:p>
        </p:txBody>
      </p:sp>
    </p:spTree>
    <p:extLst>
      <p:ext uri="{BB962C8B-B14F-4D97-AF65-F5344CB8AC3E}">
        <p14:creationId xmlns:p14="http://schemas.microsoft.com/office/powerpoint/2010/main" val="115584870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ransition Slide 3">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A5AC2C98-6C7F-C496-63DB-D5113ACB171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6942" y="1393210"/>
            <a:ext cx="12191997" cy="4097798"/>
          </a:xfrm>
          <a:prstGeom prst="rect">
            <a:avLst/>
          </a:prstGeom>
        </p:spPr>
        <p:txBody>
          <a:bodyPr anchor="ctr"/>
          <a:lstStyle>
            <a:lvl1pPr algn="ctr">
              <a:defRPr sz="4400">
                <a:solidFill>
                  <a:schemeClr val="tx2"/>
                </a:solidFill>
              </a:defRPr>
            </a:lvl1pPr>
          </a:lstStyle>
          <a:p>
            <a:r>
              <a:rPr lang="en-US"/>
              <a:t>Click to edit Master title style</a:t>
            </a:r>
          </a:p>
        </p:txBody>
      </p:sp>
    </p:spTree>
    <p:extLst>
      <p:ext uri="{BB962C8B-B14F-4D97-AF65-F5344CB8AC3E}">
        <p14:creationId xmlns:p14="http://schemas.microsoft.com/office/powerpoint/2010/main" val="238570895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ransition Slide 4">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94EF9F66-1ED5-BE0E-23ED-1043DDFE723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6942" y="1393210"/>
            <a:ext cx="12191997" cy="4097798"/>
          </a:xfrm>
          <a:prstGeom prst="rect">
            <a:avLst/>
          </a:prstGeom>
        </p:spPr>
        <p:txBody>
          <a:bodyPr anchor="ctr"/>
          <a:lstStyle>
            <a:lvl1pPr algn="ctr">
              <a:defRPr sz="4400">
                <a:solidFill>
                  <a:schemeClr val="accent4"/>
                </a:solidFill>
              </a:defRPr>
            </a:lvl1pPr>
          </a:lstStyle>
          <a:p>
            <a:r>
              <a:rPr lang="en-US"/>
              <a:t>Click to edit Master title style</a:t>
            </a:r>
          </a:p>
        </p:txBody>
      </p:sp>
    </p:spTree>
    <p:extLst>
      <p:ext uri="{BB962C8B-B14F-4D97-AF65-F5344CB8AC3E}">
        <p14:creationId xmlns:p14="http://schemas.microsoft.com/office/powerpoint/2010/main" val="419563414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ransition Slide 5">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D030E0B2-D3C0-17F8-980B-52E562639B5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6942" y="1393210"/>
            <a:ext cx="12191997" cy="4097798"/>
          </a:xfrm>
          <a:prstGeom prst="rect">
            <a:avLst/>
          </a:prstGeom>
        </p:spPr>
        <p:txBody>
          <a:bodyPr anchor="ctr"/>
          <a:lstStyle>
            <a:lvl1pPr algn="ctr">
              <a:defRPr sz="4400">
                <a:solidFill>
                  <a:schemeClr val="tx2"/>
                </a:solidFill>
              </a:defRPr>
            </a:lvl1pPr>
          </a:lstStyle>
          <a:p>
            <a:r>
              <a:rPr lang="en-US"/>
              <a:t>Click to edit Master title style</a:t>
            </a:r>
          </a:p>
        </p:txBody>
      </p:sp>
    </p:spTree>
    <p:extLst>
      <p:ext uri="{BB962C8B-B14F-4D97-AF65-F5344CB8AC3E}">
        <p14:creationId xmlns:p14="http://schemas.microsoft.com/office/powerpoint/2010/main" val="174893458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ransition Slide 6">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DFBEA3C5-D6BC-532D-9DDA-05475690F7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6942" y="1393210"/>
            <a:ext cx="12191997" cy="4097798"/>
          </a:xfrm>
          <a:prstGeom prst="rect">
            <a:avLst/>
          </a:prstGeom>
        </p:spPr>
        <p:txBody>
          <a:bodyPr anchor="ctr"/>
          <a:lstStyle>
            <a:lvl1pPr algn="ctr">
              <a:defRPr sz="4400">
                <a:solidFill>
                  <a:schemeClr val="accent3"/>
                </a:solidFill>
              </a:defRPr>
            </a:lvl1pPr>
          </a:lstStyle>
          <a:p>
            <a:r>
              <a:rPr lang="en-US"/>
              <a:t>Click to edit Master title style</a:t>
            </a:r>
          </a:p>
        </p:txBody>
      </p:sp>
    </p:spTree>
    <p:extLst>
      <p:ext uri="{BB962C8B-B14F-4D97-AF65-F5344CB8AC3E}">
        <p14:creationId xmlns:p14="http://schemas.microsoft.com/office/powerpoint/2010/main" val="60286800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TP 1">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0769CD32-4823-B439-2997-D88D1B834F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253417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TP 2">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3E03E34-1707-BCE5-5704-706788B78A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060052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TP Description 1">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2BAC2153-53E0-B585-3ECE-C7DA8E0FC9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617329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TP Description 2">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9BA565BC-C99F-6BA5-3F56-D969FF299CF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796418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715F27C4-C031-13A8-358A-7A162BD7D3D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a:extLst>
              <a:ext uri="{FF2B5EF4-FFF2-40B4-BE49-F238E27FC236}">
                <a16:creationId xmlns:a16="http://schemas.microsoft.com/office/drawing/2014/main" id="{2D26478B-8C51-C51A-D441-78E31504915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59888" y="5634038"/>
            <a:ext cx="2160587"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672643" y="2184400"/>
            <a:ext cx="7014503" cy="1453474"/>
          </a:xfrm>
          <a:prstGeom prst="rect">
            <a:avLst/>
          </a:prstGeom>
        </p:spPr>
        <p:txBody>
          <a:bodyPr anchor="b"/>
          <a:lstStyle>
            <a:lvl1pPr algn="l">
              <a:defRPr sz="4400">
                <a:solidFill>
                  <a:schemeClr val="bg1"/>
                </a:solidFill>
              </a:defRPr>
            </a:lvl1pPr>
          </a:lstStyle>
          <a:p>
            <a:r>
              <a:rPr lang="en-US"/>
              <a:t>Click to edit Master title style</a:t>
            </a:r>
          </a:p>
        </p:txBody>
      </p:sp>
      <p:sp>
        <p:nvSpPr>
          <p:cNvPr id="7" name="Subtitle 2"/>
          <p:cNvSpPr>
            <a:spLocks noGrp="1"/>
          </p:cNvSpPr>
          <p:nvPr>
            <p:ph type="subTitle" idx="1"/>
          </p:nvPr>
        </p:nvSpPr>
        <p:spPr>
          <a:xfrm>
            <a:off x="672645" y="4243167"/>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5769005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alues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024B49-4FB7-B9F3-6506-CB98D24F456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 name="Group 8">
            <a:extLst>
              <a:ext uri="{FF2B5EF4-FFF2-40B4-BE49-F238E27FC236}">
                <a16:creationId xmlns:a16="http://schemas.microsoft.com/office/drawing/2014/main" id="{C925656E-431F-7CF9-1F76-36DFD4E623A8}"/>
              </a:ext>
            </a:extLst>
          </p:cNvPr>
          <p:cNvGrpSpPr>
            <a:grpSpLocks/>
          </p:cNvGrpSpPr>
          <p:nvPr userDrawn="1"/>
        </p:nvGrpSpPr>
        <p:grpSpPr bwMode="auto">
          <a:xfrm>
            <a:off x="0" y="3768725"/>
            <a:ext cx="3436938" cy="3089275"/>
            <a:chOff x="-12420" y="3769112"/>
            <a:chExt cx="3436713" cy="3088888"/>
          </a:xfrm>
        </p:grpSpPr>
        <p:pic>
          <p:nvPicPr>
            <p:cNvPr id="4" name="Picture 9">
              <a:extLst>
                <a:ext uri="{FF2B5EF4-FFF2-40B4-BE49-F238E27FC236}">
                  <a16:creationId xmlns:a16="http://schemas.microsoft.com/office/drawing/2014/main" id="{DEFC5945-8D5B-1051-743D-4234EB73183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66585" t="54959"/>
            <a:stretch>
              <a:fillRect/>
            </a:stretch>
          </p:blipFill>
          <p:spPr bwMode="auto">
            <a:xfrm flipH="1">
              <a:off x="-12420" y="3769112"/>
              <a:ext cx="3055433" cy="308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23B5F7E5-8BA6-546E-1E36-9A36DEC406E9}"/>
                </a:ext>
              </a:extLst>
            </p:cNvPr>
            <p:cNvSpPr/>
            <p:nvPr userDrawn="1"/>
          </p:nvSpPr>
          <p:spPr>
            <a:xfrm>
              <a:off x="1895630" y="3937366"/>
              <a:ext cx="1528663" cy="1112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sp>
        <p:nvSpPr>
          <p:cNvPr id="6" name="Rectangle 5">
            <a:extLst>
              <a:ext uri="{FF2B5EF4-FFF2-40B4-BE49-F238E27FC236}">
                <a16:creationId xmlns:a16="http://schemas.microsoft.com/office/drawing/2014/main" id="{4DE2959F-022F-DFFF-B429-8C43A6BF9BFC}"/>
              </a:ext>
            </a:extLst>
          </p:cNvPr>
          <p:cNvSpPr/>
          <p:nvPr userDrawn="1"/>
        </p:nvSpPr>
        <p:spPr>
          <a:xfrm>
            <a:off x="361950" y="676275"/>
            <a:ext cx="3221038" cy="2554288"/>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ts val="4800"/>
              </a:lnSpc>
              <a:spcBef>
                <a:spcPts val="0"/>
              </a:spcBef>
              <a:spcAft>
                <a:spcPts val="0"/>
              </a:spcAft>
              <a:defRPr/>
            </a:pPr>
            <a:r>
              <a:rPr lang="en-US" sz="4800">
                <a:solidFill>
                  <a:schemeClr val="tx2"/>
                </a:solidFill>
                <a:latin typeface="+mj-lt"/>
              </a:rPr>
              <a:t>Leading humanity </a:t>
            </a:r>
            <a:br>
              <a:rPr lang="en-US" sz="4800">
                <a:solidFill>
                  <a:schemeClr val="tx2"/>
                </a:solidFill>
                <a:latin typeface="+mj-lt"/>
              </a:rPr>
            </a:br>
            <a:r>
              <a:rPr lang="en-US" sz="4800">
                <a:solidFill>
                  <a:schemeClr val="tx2"/>
                </a:solidFill>
                <a:latin typeface="+mj-lt"/>
              </a:rPr>
              <a:t>to healthy, vibrant lives</a:t>
            </a:r>
          </a:p>
        </p:txBody>
      </p:sp>
      <p:sp>
        <p:nvSpPr>
          <p:cNvPr id="7" name="Freeform 10">
            <a:extLst>
              <a:ext uri="{FF2B5EF4-FFF2-40B4-BE49-F238E27FC236}">
                <a16:creationId xmlns:a16="http://schemas.microsoft.com/office/drawing/2014/main" id="{6CB3DA99-4251-A6E8-E786-ACB0851832B9}"/>
              </a:ext>
            </a:extLst>
          </p:cNvPr>
          <p:cNvSpPr>
            <a:spLocks/>
          </p:cNvSpPr>
          <p:nvPr userDrawn="1"/>
        </p:nvSpPr>
        <p:spPr bwMode="auto">
          <a:xfrm>
            <a:off x="2155825" y="4529138"/>
            <a:ext cx="239713" cy="244475"/>
          </a:xfrm>
          <a:custGeom>
            <a:avLst/>
            <a:gdLst>
              <a:gd name="T0" fmla="*/ 59 w 62"/>
              <a:gd name="T1" fmla="*/ 21 h 69"/>
              <a:gd name="T2" fmla="*/ 60 w 62"/>
              <a:gd name="T3" fmla="*/ 25 h 69"/>
              <a:gd name="T4" fmla="*/ 20 w 62"/>
              <a:gd name="T5" fmla="*/ 67 h 69"/>
              <a:gd name="T6" fmla="*/ 16 w 62"/>
              <a:gd name="T7" fmla="*/ 66 h 69"/>
              <a:gd name="T8" fmla="*/ 1 w 62"/>
              <a:gd name="T9" fmla="*/ 4 h 69"/>
              <a:gd name="T10" fmla="*/ 4 w 62"/>
              <a:gd name="T11" fmla="*/ 0 h 69"/>
              <a:gd name="T12" fmla="*/ 59 w 62"/>
              <a:gd name="T13" fmla="*/ 21 h 69"/>
            </a:gdLst>
            <a:ahLst/>
            <a:cxnLst>
              <a:cxn ang="0">
                <a:pos x="T0" y="T1"/>
              </a:cxn>
              <a:cxn ang="0">
                <a:pos x="T2" y="T3"/>
              </a:cxn>
              <a:cxn ang="0">
                <a:pos x="T4" y="T5"/>
              </a:cxn>
              <a:cxn ang="0">
                <a:pos x="T6" y="T7"/>
              </a:cxn>
              <a:cxn ang="0">
                <a:pos x="T8" y="T9"/>
              </a:cxn>
              <a:cxn ang="0">
                <a:pos x="T10" y="T11"/>
              </a:cxn>
              <a:cxn ang="0">
                <a:pos x="T12" y="T13"/>
              </a:cxn>
            </a:cxnLst>
            <a:rect l="0" t="0" r="r" b="b"/>
            <a:pathLst>
              <a:path w="62" h="69">
                <a:moveTo>
                  <a:pt x="59" y="21"/>
                </a:moveTo>
                <a:cubicBezTo>
                  <a:pt x="61" y="21"/>
                  <a:pt x="62" y="24"/>
                  <a:pt x="60" y="25"/>
                </a:cubicBezTo>
                <a:cubicBezTo>
                  <a:pt x="20" y="67"/>
                  <a:pt x="20" y="67"/>
                  <a:pt x="20" y="67"/>
                </a:cubicBezTo>
                <a:cubicBezTo>
                  <a:pt x="19" y="69"/>
                  <a:pt x="16" y="68"/>
                  <a:pt x="16" y="66"/>
                </a:cubicBezTo>
                <a:cubicBezTo>
                  <a:pt x="1" y="4"/>
                  <a:pt x="1" y="4"/>
                  <a:pt x="1" y="4"/>
                </a:cubicBezTo>
                <a:cubicBezTo>
                  <a:pt x="0" y="2"/>
                  <a:pt x="2" y="0"/>
                  <a:pt x="4" y="0"/>
                </a:cubicBezTo>
                <a:lnTo>
                  <a:pt x="59" y="21"/>
                </a:lnTo>
                <a:close/>
              </a:path>
            </a:pathLst>
          </a:custGeom>
          <a:solidFill>
            <a:schemeClr val="accent4"/>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8" name="Freeform 11">
            <a:extLst>
              <a:ext uri="{FF2B5EF4-FFF2-40B4-BE49-F238E27FC236}">
                <a16:creationId xmlns:a16="http://schemas.microsoft.com/office/drawing/2014/main" id="{1A4DB595-1B24-CFD8-8544-F22330E00B67}"/>
              </a:ext>
            </a:extLst>
          </p:cNvPr>
          <p:cNvSpPr>
            <a:spLocks/>
          </p:cNvSpPr>
          <p:nvPr userDrawn="1"/>
        </p:nvSpPr>
        <p:spPr bwMode="auto">
          <a:xfrm rot="12418653">
            <a:off x="757238" y="3984625"/>
            <a:ext cx="698500" cy="830263"/>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5"/>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9" name="Freeform 12">
            <a:extLst>
              <a:ext uri="{FF2B5EF4-FFF2-40B4-BE49-F238E27FC236}">
                <a16:creationId xmlns:a16="http://schemas.microsoft.com/office/drawing/2014/main" id="{72034492-BFA2-9FCB-891F-405CAF88F6F0}"/>
              </a:ext>
            </a:extLst>
          </p:cNvPr>
          <p:cNvSpPr>
            <a:spLocks/>
          </p:cNvSpPr>
          <p:nvPr userDrawn="1"/>
        </p:nvSpPr>
        <p:spPr bwMode="auto">
          <a:xfrm rot="16550161">
            <a:off x="3362325" y="5845175"/>
            <a:ext cx="522288" cy="681038"/>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solidFill>
                <a:schemeClr val="bg1"/>
              </a:solidFill>
            </a:endParaRPr>
          </a:p>
        </p:txBody>
      </p:sp>
      <p:sp>
        <p:nvSpPr>
          <p:cNvPr id="10" name="Freeform 13">
            <a:extLst>
              <a:ext uri="{FF2B5EF4-FFF2-40B4-BE49-F238E27FC236}">
                <a16:creationId xmlns:a16="http://schemas.microsoft.com/office/drawing/2014/main" id="{C5AEE17B-3B5E-6158-5462-4B95BD055825}"/>
              </a:ext>
            </a:extLst>
          </p:cNvPr>
          <p:cNvSpPr>
            <a:spLocks/>
          </p:cNvSpPr>
          <p:nvPr userDrawn="1"/>
        </p:nvSpPr>
        <p:spPr bwMode="auto">
          <a:xfrm rot="13136826">
            <a:off x="5421313" y="5902325"/>
            <a:ext cx="266700" cy="319088"/>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3"/>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1" name="Freeform 14">
            <a:extLst>
              <a:ext uri="{FF2B5EF4-FFF2-40B4-BE49-F238E27FC236}">
                <a16:creationId xmlns:a16="http://schemas.microsoft.com/office/drawing/2014/main" id="{D883E5AE-1786-4BB2-DCFC-C926E1ABA138}"/>
              </a:ext>
            </a:extLst>
          </p:cNvPr>
          <p:cNvSpPr>
            <a:spLocks/>
          </p:cNvSpPr>
          <p:nvPr userDrawn="1"/>
        </p:nvSpPr>
        <p:spPr bwMode="auto">
          <a:xfrm rot="16710468">
            <a:off x="4504532" y="6288881"/>
            <a:ext cx="165100" cy="236537"/>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2"/>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2" name="Rectangle 11">
            <a:extLst>
              <a:ext uri="{FF2B5EF4-FFF2-40B4-BE49-F238E27FC236}">
                <a16:creationId xmlns:a16="http://schemas.microsoft.com/office/drawing/2014/main" id="{BE6D17BA-D8E0-941B-A1EC-2ED789AC0017}"/>
              </a:ext>
            </a:extLst>
          </p:cNvPr>
          <p:cNvSpPr/>
          <p:nvPr userDrawn="1"/>
        </p:nvSpPr>
        <p:spPr>
          <a:xfrm>
            <a:off x="4457700" y="763588"/>
            <a:ext cx="1979613" cy="22320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3" name="Rectangle 12">
            <a:extLst>
              <a:ext uri="{FF2B5EF4-FFF2-40B4-BE49-F238E27FC236}">
                <a16:creationId xmlns:a16="http://schemas.microsoft.com/office/drawing/2014/main" id="{0CE7BCC6-CF34-E424-D9A6-DC8D571F681E}"/>
              </a:ext>
            </a:extLst>
          </p:cNvPr>
          <p:cNvSpPr/>
          <p:nvPr userDrawn="1"/>
        </p:nvSpPr>
        <p:spPr>
          <a:xfrm>
            <a:off x="6832600" y="763588"/>
            <a:ext cx="1979613" cy="22320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4" name="Rectangle 13">
            <a:extLst>
              <a:ext uri="{FF2B5EF4-FFF2-40B4-BE49-F238E27FC236}">
                <a16:creationId xmlns:a16="http://schemas.microsoft.com/office/drawing/2014/main" id="{ED5CCF05-A3C6-B55E-2B2F-6ECFEC17106C}"/>
              </a:ext>
            </a:extLst>
          </p:cNvPr>
          <p:cNvSpPr/>
          <p:nvPr userDrawn="1"/>
        </p:nvSpPr>
        <p:spPr>
          <a:xfrm>
            <a:off x="9190038" y="763588"/>
            <a:ext cx="1981200" cy="2232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5" name="Rectangle 14">
            <a:extLst>
              <a:ext uri="{FF2B5EF4-FFF2-40B4-BE49-F238E27FC236}">
                <a16:creationId xmlns:a16="http://schemas.microsoft.com/office/drawing/2014/main" id="{43296D29-4770-61B8-6705-B3FA91F74C00}"/>
              </a:ext>
            </a:extLst>
          </p:cNvPr>
          <p:cNvSpPr/>
          <p:nvPr userDrawn="1"/>
        </p:nvSpPr>
        <p:spPr>
          <a:xfrm>
            <a:off x="4457700" y="3316288"/>
            <a:ext cx="1979613" cy="22320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6" name="Rectangle 15">
            <a:extLst>
              <a:ext uri="{FF2B5EF4-FFF2-40B4-BE49-F238E27FC236}">
                <a16:creationId xmlns:a16="http://schemas.microsoft.com/office/drawing/2014/main" id="{1C5B0081-5AE8-F95E-394E-A329A449C25C}"/>
              </a:ext>
            </a:extLst>
          </p:cNvPr>
          <p:cNvSpPr/>
          <p:nvPr userDrawn="1"/>
        </p:nvSpPr>
        <p:spPr>
          <a:xfrm>
            <a:off x="6832600" y="3316288"/>
            <a:ext cx="1979613" cy="22320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7" name="Rectangle 16">
            <a:extLst>
              <a:ext uri="{FF2B5EF4-FFF2-40B4-BE49-F238E27FC236}">
                <a16:creationId xmlns:a16="http://schemas.microsoft.com/office/drawing/2014/main" id="{A5020DAA-FAFD-0947-6F18-920B5B0034EE}"/>
              </a:ext>
            </a:extLst>
          </p:cNvPr>
          <p:cNvSpPr/>
          <p:nvPr userDrawn="1"/>
        </p:nvSpPr>
        <p:spPr>
          <a:xfrm>
            <a:off x="9190038" y="3316288"/>
            <a:ext cx="1981200" cy="2232025"/>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8" name="Rectangle 17">
            <a:extLst>
              <a:ext uri="{FF2B5EF4-FFF2-40B4-BE49-F238E27FC236}">
                <a16:creationId xmlns:a16="http://schemas.microsoft.com/office/drawing/2014/main" id="{8EF89A8F-15F1-F62F-4224-511A14A4BCE8}"/>
              </a:ext>
            </a:extLst>
          </p:cNvPr>
          <p:cNvSpPr/>
          <p:nvPr userDrawn="1"/>
        </p:nvSpPr>
        <p:spPr>
          <a:xfrm>
            <a:off x="5121275" y="4049713"/>
            <a:ext cx="696913" cy="37147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1600" b="1">
                <a:solidFill>
                  <a:schemeClr val="bg1"/>
                </a:solidFill>
                <a:latin typeface="+mj-lt"/>
              </a:rPr>
              <a:t>CARE</a:t>
            </a:r>
          </a:p>
        </p:txBody>
      </p:sp>
      <p:sp>
        <p:nvSpPr>
          <p:cNvPr id="19" name="Rectangle 18">
            <a:extLst>
              <a:ext uri="{FF2B5EF4-FFF2-40B4-BE49-F238E27FC236}">
                <a16:creationId xmlns:a16="http://schemas.microsoft.com/office/drawing/2014/main" id="{473ACF9B-49CD-F3C8-E069-ACD32BF4BA08}"/>
              </a:ext>
            </a:extLst>
          </p:cNvPr>
          <p:cNvSpPr/>
          <p:nvPr userDrawn="1"/>
        </p:nvSpPr>
        <p:spPr>
          <a:xfrm>
            <a:off x="7007225" y="4056063"/>
            <a:ext cx="1706563" cy="373062"/>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1600" b="1">
                <a:solidFill>
                  <a:schemeClr val="bg1"/>
                </a:solidFill>
                <a:latin typeface="+mj-lt"/>
              </a:rPr>
              <a:t>STAND TALL</a:t>
            </a:r>
          </a:p>
        </p:txBody>
      </p:sp>
      <p:sp>
        <p:nvSpPr>
          <p:cNvPr id="20" name="Rectangle 19">
            <a:extLst>
              <a:ext uri="{FF2B5EF4-FFF2-40B4-BE49-F238E27FC236}">
                <a16:creationId xmlns:a16="http://schemas.microsoft.com/office/drawing/2014/main" id="{10C6E295-4FF1-E01B-39E0-4B20DDC0CEC2}"/>
              </a:ext>
            </a:extLst>
          </p:cNvPr>
          <p:cNvSpPr/>
          <p:nvPr userDrawn="1"/>
        </p:nvSpPr>
        <p:spPr>
          <a:xfrm>
            <a:off x="9601200" y="4040188"/>
            <a:ext cx="1185863" cy="371475"/>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1600" b="1">
                <a:solidFill>
                  <a:schemeClr val="bg1"/>
                </a:solidFill>
                <a:latin typeface="+mj-lt"/>
              </a:rPr>
              <a:t>EVOLVE</a:t>
            </a:r>
          </a:p>
        </p:txBody>
      </p:sp>
      <p:sp>
        <p:nvSpPr>
          <p:cNvPr id="21" name="Rectangle 20">
            <a:extLst>
              <a:ext uri="{FF2B5EF4-FFF2-40B4-BE49-F238E27FC236}">
                <a16:creationId xmlns:a16="http://schemas.microsoft.com/office/drawing/2014/main" id="{306EC423-9DD7-519B-35FE-1D9B01199A2C}"/>
              </a:ext>
            </a:extLst>
          </p:cNvPr>
          <p:cNvSpPr/>
          <p:nvPr userDrawn="1"/>
        </p:nvSpPr>
        <p:spPr>
          <a:xfrm>
            <a:off x="7318375" y="4591050"/>
            <a:ext cx="1035050" cy="609600"/>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1200"/>
              </a:lnSpc>
              <a:spcBef>
                <a:spcPts val="0"/>
              </a:spcBef>
              <a:spcAft>
                <a:spcPts val="0"/>
              </a:spcAft>
              <a:defRPr/>
            </a:pPr>
            <a:r>
              <a:rPr lang="en-US" sz="1100">
                <a:solidFill>
                  <a:schemeClr val="bg1"/>
                </a:solidFill>
                <a:latin typeface="+mj-lt"/>
              </a:rPr>
              <a:t>We always do the right thing</a:t>
            </a:r>
          </a:p>
        </p:txBody>
      </p:sp>
      <p:sp>
        <p:nvSpPr>
          <p:cNvPr id="22" name="Rectangle 21">
            <a:extLst>
              <a:ext uri="{FF2B5EF4-FFF2-40B4-BE49-F238E27FC236}">
                <a16:creationId xmlns:a16="http://schemas.microsoft.com/office/drawing/2014/main" id="{267CA98B-C433-0599-0A6F-7B8D96C83A97}"/>
              </a:ext>
            </a:extLst>
          </p:cNvPr>
          <p:cNvSpPr/>
          <p:nvPr userDrawn="1"/>
        </p:nvSpPr>
        <p:spPr>
          <a:xfrm>
            <a:off x="9417050" y="4597400"/>
            <a:ext cx="1565275" cy="779463"/>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1200"/>
              </a:lnSpc>
              <a:spcBef>
                <a:spcPts val="0"/>
              </a:spcBef>
              <a:spcAft>
                <a:spcPts val="0"/>
              </a:spcAft>
              <a:defRPr/>
            </a:pPr>
            <a:r>
              <a:rPr lang="en-US" sz="1100">
                <a:solidFill>
                  <a:schemeClr val="bg1"/>
                </a:solidFill>
                <a:latin typeface="+mj-lt"/>
              </a:rPr>
              <a:t>We embrace learning as a means to reinvention – in all that we do</a:t>
            </a:r>
          </a:p>
        </p:txBody>
      </p:sp>
      <p:sp>
        <p:nvSpPr>
          <p:cNvPr id="23" name="Rectangle 22">
            <a:extLst>
              <a:ext uri="{FF2B5EF4-FFF2-40B4-BE49-F238E27FC236}">
                <a16:creationId xmlns:a16="http://schemas.microsoft.com/office/drawing/2014/main" id="{DEA8BAC3-ACC4-96CA-639C-6C54C277D3C1}"/>
              </a:ext>
            </a:extLst>
          </p:cNvPr>
          <p:cNvSpPr/>
          <p:nvPr userDrawn="1"/>
        </p:nvSpPr>
        <p:spPr>
          <a:xfrm>
            <a:off x="4673600" y="4592638"/>
            <a:ext cx="1592263" cy="947737"/>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1200"/>
              </a:lnSpc>
              <a:spcBef>
                <a:spcPts val="0"/>
              </a:spcBef>
              <a:spcAft>
                <a:spcPts val="0"/>
              </a:spcAft>
              <a:defRPr/>
            </a:pPr>
            <a:r>
              <a:rPr lang="en-US" sz="1100">
                <a:solidFill>
                  <a:schemeClr val="bg1"/>
                </a:solidFill>
                <a:latin typeface="+mj-lt"/>
              </a:rPr>
              <a:t>We care deeply about each other, our customers and the communities we serve</a:t>
            </a:r>
          </a:p>
        </p:txBody>
      </p:sp>
      <p:cxnSp>
        <p:nvCxnSpPr>
          <p:cNvPr id="24" name="Straight Connector 23">
            <a:extLst>
              <a:ext uri="{FF2B5EF4-FFF2-40B4-BE49-F238E27FC236}">
                <a16:creationId xmlns:a16="http://schemas.microsoft.com/office/drawing/2014/main" id="{77D0AFAA-7993-6A72-8399-87DC00C611BF}"/>
              </a:ext>
            </a:extLst>
          </p:cNvPr>
          <p:cNvCxnSpPr/>
          <p:nvPr userDrawn="1"/>
        </p:nvCxnSpPr>
        <p:spPr>
          <a:xfrm>
            <a:off x="5175250" y="4475163"/>
            <a:ext cx="5921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4A352E-296F-B841-44FA-D5A8562C1D2E}"/>
              </a:ext>
            </a:extLst>
          </p:cNvPr>
          <p:cNvCxnSpPr/>
          <p:nvPr userDrawn="1"/>
        </p:nvCxnSpPr>
        <p:spPr>
          <a:xfrm>
            <a:off x="9863138" y="4475163"/>
            <a:ext cx="7048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0D7597F-F233-363F-7DF6-27CB45EE45A4}"/>
              </a:ext>
            </a:extLst>
          </p:cNvPr>
          <p:cNvCxnSpPr/>
          <p:nvPr userDrawn="1"/>
        </p:nvCxnSpPr>
        <p:spPr>
          <a:xfrm>
            <a:off x="7337425" y="4476750"/>
            <a:ext cx="10302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C4FB740-1DE9-0EFE-AF36-6F0B975240CD}"/>
              </a:ext>
            </a:extLst>
          </p:cNvPr>
          <p:cNvCxnSpPr/>
          <p:nvPr userDrawn="1"/>
        </p:nvCxnSpPr>
        <p:spPr>
          <a:xfrm>
            <a:off x="5041900" y="2030413"/>
            <a:ext cx="787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5DFC4BF-AFE4-5E2E-EE5D-2E00535D144F}"/>
              </a:ext>
            </a:extLst>
          </p:cNvPr>
          <p:cNvCxnSpPr/>
          <p:nvPr userDrawn="1"/>
        </p:nvCxnSpPr>
        <p:spPr>
          <a:xfrm>
            <a:off x="7415213" y="2030413"/>
            <a:ext cx="7747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8CB54D0-5B55-0C35-621B-4C3237C22AA4}"/>
              </a:ext>
            </a:extLst>
          </p:cNvPr>
          <p:cNvCxnSpPr/>
          <p:nvPr userDrawn="1"/>
        </p:nvCxnSpPr>
        <p:spPr>
          <a:xfrm>
            <a:off x="9518650" y="2030413"/>
            <a:ext cx="13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BB51004E-0E2E-624B-43D1-F248CF66CCE0}"/>
              </a:ext>
            </a:extLst>
          </p:cNvPr>
          <p:cNvGrpSpPr/>
          <p:nvPr userDrawn="1"/>
        </p:nvGrpSpPr>
        <p:grpSpPr>
          <a:xfrm>
            <a:off x="7636903" y="3494017"/>
            <a:ext cx="374700" cy="550355"/>
            <a:chOff x="1839661" y="4710490"/>
            <a:chExt cx="506998" cy="732521"/>
          </a:xfrm>
          <a:noFill/>
        </p:grpSpPr>
        <p:sp>
          <p:nvSpPr>
            <p:cNvPr id="31" name="Oval 30">
              <a:extLst>
                <a:ext uri="{FF2B5EF4-FFF2-40B4-BE49-F238E27FC236}">
                  <a16:creationId xmlns:a16="http://schemas.microsoft.com/office/drawing/2014/main" id="{E6274E7C-0E7A-D33C-BAAC-3568546F93B3}"/>
                </a:ext>
              </a:extLst>
            </p:cNvPr>
            <p:cNvSpPr>
              <a:spLocks noChangeArrowheads="1"/>
            </p:cNvSpPr>
            <p:nvPr/>
          </p:nvSpPr>
          <p:spPr bwMode="auto">
            <a:xfrm>
              <a:off x="2045557" y="4712811"/>
              <a:ext cx="136232" cy="136139"/>
            </a:xfrm>
            <a:prstGeom prst="ellipse">
              <a:avLst/>
            </a:prstGeom>
            <a:grpFill/>
            <a:ln w="19050">
              <a:solidFill>
                <a:schemeClr val="bg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ltLang="en-US"/>
            </a:p>
          </p:txBody>
        </p:sp>
        <p:sp>
          <p:nvSpPr>
            <p:cNvPr id="32" name="Freeform 50">
              <a:extLst>
                <a:ext uri="{FF2B5EF4-FFF2-40B4-BE49-F238E27FC236}">
                  <a16:creationId xmlns:a16="http://schemas.microsoft.com/office/drawing/2014/main" id="{3CCA7562-7DF5-1991-324D-E5E15D3C6AA7}"/>
                </a:ext>
              </a:extLst>
            </p:cNvPr>
            <p:cNvSpPr>
              <a:spLocks/>
            </p:cNvSpPr>
            <p:nvPr/>
          </p:nvSpPr>
          <p:spPr bwMode="auto">
            <a:xfrm>
              <a:off x="1839661" y="4710490"/>
              <a:ext cx="506998" cy="732521"/>
            </a:xfrm>
            <a:custGeom>
              <a:avLst/>
              <a:gdLst>
                <a:gd name="T0" fmla="*/ 524 w 761"/>
                <a:gd name="T1" fmla="*/ 249 h 1102"/>
                <a:gd name="T2" fmla="*/ 274 w 761"/>
                <a:gd name="T3" fmla="*/ 178 h 1102"/>
                <a:gd name="T4" fmla="*/ 91 w 761"/>
                <a:gd name="T5" fmla="*/ 116 h 1102"/>
                <a:gd name="T6" fmla="*/ 102 w 761"/>
                <a:gd name="T7" fmla="*/ 13 h 1102"/>
                <a:gd name="T8" fmla="*/ 22 w 761"/>
                <a:gd name="T9" fmla="*/ 122 h 1102"/>
                <a:gd name="T10" fmla="*/ 162 w 761"/>
                <a:gd name="T11" fmla="*/ 322 h 1102"/>
                <a:gd name="T12" fmla="*/ 152 w 761"/>
                <a:gd name="T13" fmla="*/ 814 h 1102"/>
                <a:gd name="T14" fmla="*/ 277 w 761"/>
                <a:gd name="T15" fmla="*/ 525 h 1102"/>
                <a:gd name="T16" fmla="*/ 403 w 761"/>
                <a:gd name="T17" fmla="*/ 811 h 1102"/>
                <a:gd name="T18" fmla="*/ 383 w 761"/>
                <a:gd name="T19" fmla="*/ 324 h 1102"/>
                <a:gd name="T20" fmla="*/ 454 w 761"/>
                <a:gd name="T21" fmla="*/ 309 h 1102"/>
                <a:gd name="T22" fmla="*/ 463 w 761"/>
                <a:gd name="T23" fmla="*/ 418 h 1102"/>
                <a:gd name="T24" fmla="*/ 524 w 761"/>
                <a:gd name="T25" fmla="*/ 249 h 1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1" h="1102">
                  <a:moveTo>
                    <a:pt x="708" y="338"/>
                  </a:moveTo>
                  <a:cubicBezTo>
                    <a:pt x="654" y="270"/>
                    <a:pt x="423" y="241"/>
                    <a:pt x="370" y="241"/>
                  </a:cubicBezTo>
                  <a:cubicBezTo>
                    <a:pt x="322" y="241"/>
                    <a:pt x="98" y="232"/>
                    <a:pt x="123" y="157"/>
                  </a:cubicBezTo>
                  <a:cubicBezTo>
                    <a:pt x="149" y="81"/>
                    <a:pt x="175" y="34"/>
                    <a:pt x="137" y="17"/>
                  </a:cubicBezTo>
                  <a:cubicBezTo>
                    <a:pt x="100" y="0"/>
                    <a:pt x="43" y="95"/>
                    <a:pt x="29" y="165"/>
                  </a:cubicBezTo>
                  <a:cubicBezTo>
                    <a:pt x="0" y="307"/>
                    <a:pt x="215" y="345"/>
                    <a:pt x="219" y="436"/>
                  </a:cubicBezTo>
                  <a:cubicBezTo>
                    <a:pt x="223" y="528"/>
                    <a:pt x="113" y="1101"/>
                    <a:pt x="206" y="1102"/>
                  </a:cubicBezTo>
                  <a:cubicBezTo>
                    <a:pt x="299" y="1102"/>
                    <a:pt x="322" y="711"/>
                    <a:pt x="374" y="711"/>
                  </a:cubicBezTo>
                  <a:cubicBezTo>
                    <a:pt x="427" y="711"/>
                    <a:pt x="452" y="1098"/>
                    <a:pt x="544" y="1099"/>
                  </a:cubicBezTo>
                  <a:cubicBezTo>
                    <a:pt x="636" y="1099"/>
                    <a:pt x="508" y="477"/>
                    <a:pt x="517" y="439"/>
                  </a:cubicBezTo>
                  <a:cubicBezTo>
                    <a:pt x="526" y="401"/>
                    <a:pt x="566" y="398"/>
                    <a:pt x="612" y="418"/>
                  </a:cubicBezTo>
                  <a:cubicBezTo>
                    <a:pt x="658" y="438"/>
                    <a:pt x="574" y="543"/>
                    <a:pt x="625" y="566"/>
                  </a:cubicBezTo>
                  <a:cubicBezTo>
                    <a:pt x="676" y="588"/>
                    <a:pt x="761" y="406"/>
                    <a:pt x="708" y="338"/>
                  </a:cubicBezTo>
                  <a:close/>
                </a:path>
              </a:pathLst>
            </a:custGeom>
            <a:grpFill/>
            <a:ln w="19050">
              <a:solidFill>
                <a:schemeClr val="bg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nvGrpSpPr>
          <p:cNvPr id="33" name="Group 32">
            <a:extLst>
              <a:ext uri="{FF2B5EF4-FFF2-40B4-BE49-F238E27FC236}">
                <a16:creationId xmlns:a16="http://schemas.microsoft.com/office/drawing/2014/main" id="{95F74050-1D12-EE23-C4F4-0D5ECBD6AF43}"/>
              </a:ext>
            </a:extLst>
          </p:cNvPr>
          <p:cNvGrpSpPr/>
          <p:nvPr userDrawn="1"/>
        </p:nvGrpSpPr>
        <p:grpSpPr>
          <a:xfrm>
            <a:off x="5174168" y="3471121"/>
            <a:ext cx="592452" cy="451714"/>
            <a:chOff x="4238626" y="1992313"/>
            <a:chExt cx="3762374" cy="2868613"/>
          </a:xfrm>
          <a:noFill/>
        </p:grpSpPr>
        <p:sp>
          <p:nvSpPr>
            <p:cNvPr id="34" name="Freeform 45">
              <a:extLst>
                <a:ext uri="{FF2B5EF4-FFF2-40B4-BE49-F238E27FC236}">
                  <a16:creationId xmlns:a16="http://schemas.microsoft.com/office/drawing/2014/main" id="{B2AF154D-88D8-F60F-DAEA-726520482DAB}"/>
                </a:ext>
              </a:extLst>
            </p:cNvPr>
            <p:cNvSpPr>
              <a:spLocks/>
            </p:cNvSpPr>
            <p:nvPr/>
          </p:nvSpPr>
          <p:spPr bwMode="auto">
            <a:xfrm>
              <a:off x="6197600" y="3706813"/>
              <a:ext cx="1803400" cy="1154113"/>
            </a:xfrm>
            <a:custGeom>
              <a:avLst/>
              <a:gdLst>
                <a:gd name="T0" fmla="*/ 15 w 396"/>
                <a:gd name="T1" fmla="*/ 68 h 253"/>
                <a:gd name="T2" fmla="*/ 0 w 396"/>
                <a:gd name="T3" fmla="*/ 253 h 253"/>
                <a:gd name="T4" fmla="*/ 249 w 396"/>
                <a:gd name="T5" fmla="*/ 253 h 253"/>
                <a:gd name="T6" fmla="*/ 258 w 396"/>
                <a:gd name="T7" fmla="*/ 116 h 253"/>
                <a:gd name="T8" fmla="*/ 293 w 396"/>
                <a:gd name="T9" fmla="*/ 253 h 253"/>
                <a:gd name="T10" fmla="*/ 396 w 396"/>
                <a:gd name="T11" fmla="*/ 253 h 253"/>
                <a:gd name="T12" fmla="*/ 344 w 396"/>
                <a:gd name="T13" fmla="*/ 0 h 253"/>
                <a:gd name="T14" fmla="*/ 15 w 396"/>
                <a:gd name="T15" fmla="*/ 68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6" h="253">
                  <a:moveTo>
                    <a:pt x="15" y="68"/>
                  </a:moveTo>
                  <a:cubicBezTo>
                    <a:pt x="0" y="253"/>
                    <a:pt x="0" y="253"/>
                    <a:pt x="0" y="253"/>
                  </a:cubicBezTo>
                  <a:cubicBezTo>
                    <a:pt x="249" y="253"/>
                    <a:pt x="249" y="253"/>
                    <a:pt x="249" y="253"/>
                  </a:cubicBezTo>
                  <a:cubicBezTo>
                    <a:pt x="258" y="116"/>
                    <a:pt x="258" y="116"/>
                    <a:pt x="258" y="116"/>
                  </a:cubicBezTo>
                  <a:cubicBezTo>
                    <a:pt x="293" y="253"/>
                    <a:pt x="293" y="253"/>
                    <a:pt x="293" y="253"/>
                  </a:cubicBezTo>
                  <a:cubicBezTo>
                    <a:pt x="396" y="253"/>
                    <a:pt x="396" y="253"/>
                    <a:pt x="396" y="253"/>
                  </a:cubicBezTo>
                  <a:cubicBezTo>
                    <a:pt x="396" y="253"/>
                    <a:pt x="370" y="82"/>
                    <a:pt x="344" y="0"/>
                  </a:cubicBezTo>
                  <a:cubicBezTo>
                    <a:pt x="344" y="0"/>
                    <a:pt x="306" y="62"/>
                    <a:pt x="15" y="68"/>
                  </a:cubicBezTo>
                  <a:close/>
                </a:path>
              </a:pathLst>
            </a:custGeom>
            <a:grpFill/>
            <a:ln w="19050">
              <a:solidFill>
                <a:schemeClr val="bg1"/>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35" name="Oval 34">
              <a:extLst>
                <a:ext uri="{FF2B5EF4-FFF2-40B4-BE49-F238E27FC236}">
                  <a16:creationId xmlns:a16="http://schemas.microsoft.com/office/drawing/2014/main" id="{88530899-E1E6-C80C-F076-AE72BB811F3F}"/>
                </a:ext>
              </a:extLst>
            </p:cNvPr>
            <p:cNvSpPr>
              <a:spLocks noChangeArrowheads="1"/>
            </p:cNvSpPr>
            <p:nvPr/>
          </p:nvSpPr>
          <p:spPr bwMode="auto">
            <a:xfrm>
              <a:off x="4913313" y="1992313"/>
              <a:ext cx="1065212" cy="1066800"/>
            </a:xfrm>
            <a:prstGeom prst="ellipse">
              <a:avLst/>
            </a:prstGeom>
            <a:grpFill/>
            <a:ln w="19050">
              <a:solidFill>
                <a:schemeClr val="bg1"/>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36" name="Freeform 47">
              <a:extLst>
                <a:ext uri="{FF2B5EF4-FFF2-40B4-BE49-F238E27FC236}">
                  <a16:creationId xmlns:a16="http://schemas.microsoft.com/office/drawing/2014/main" id="{1F6DD13C-50CB-0537-1A85-7FDC3FF09085}"/>
                </a:ext>
              </a:extLst>
            </p:cNvPr>
            <p:cNvSpPr>
              <a:spLocks/>
            </p:cNvSpPr>
            <p:nvPr/>
          </p:nvSpPr>
          <p:spPr bwMode="auto">
            <a:xfrm>
              <a:off x="6302375" y="2408238"/>
              <a:ext cx="969962" cy="752475"/>
            </a:xfrm>
            <a:custGeom>
              <a:avLst/>
              <a:gdLst>
                <a:gd name="T0" fmla="*/ 200 w 213"/>
                <a:gd name="T1" fmla="*/ 155 h 165"/>
                <a:gd name="T2" fmla="*/ 213 w 213"/>
                <a:gd name="T3" fmla="*/ 106 h 165"/>
                <a:gd name="T4" fmla="*/ 106 w 213"/>
                <a:gd name="T5" fmla="*/ 0 h 165"/>
                <a:gd name="T6" fmla="*/ 0 w 213"/>
                <a:gd name="T7" fmla="*/ 106 h 165"/>
                <a:gd name="T8" fmla="*/ 11 w 213"/>
                <a:gd name="T9" fmla="*/ 152 h 165"/>
                <a:gd name="T10" fmla="*/ 200 w 213"/>
                <a:gd name="T11" fmla="*/ 155 h 165"/>
              </a:gdLst>
              <a:ahLst/>
              <a:cxnLst>
                <a:cxn ang="0">
                  <a:pos x="T0" y="T1"/>
                </a:cxn>
                <a:cxn ang="0">
                  <a:pos x="T2" y="T3"/>
                </a:cxn>
                <a:cxn ang="0">
                  <a:pos x="T4" y="T5"/>
                </a:cxn>
                <a:cxn ang="0">
                  <a:pos x="T6" y="T7"/>
                </a:cxn>
                <a:cxn ang="0">
                  <a:pos x="T8" y="T9"/>
                </a:cxn>
                <a:cxn ang="0">
                  <a:pos x="T10" y="T11"/>
                </a:cxn>
              </a:cxnLst>
              <a:rect l="0" t="0" r="r" b="b"/>
              <a:pathLst>
                <a:path w="213" h="165">
                  <a:moveTo>
                    <a:pt x="200" y="155"/>
                  </a:moveTo>
                  <a:cubicBezTo>
                    <a:pt x="208" y="141"/>
                    <a:pt x="213" y="124"/>
                    <a:pt x="213" y="106"/>
                  </a:cubicBezTo>
                  <a:cubicBezTo>
                    <a:pt x="213" y="47"/>
                    <a:pt x="165" y="0"/>
                    <a:pt x="106" y="0"/>
                  </a:cubicBezTo>
                  <a:cubicBezTo>
                    <a:pt x="48" y="0"/>
                    <a:pt x="0" y="47"/>
                    <a:pt x="0" y="106"/>
                  </a:cubicBezTo>
                  <a:cubicBezTo>
                    <a:pt x="0" y="123"/>
                    <a:pt x="4" y="138"/>
                    <a:pt x="11" y="152"/>
                  </a:cubicBezTo>
                  <a:cubicBezTo>
                    <a:pt x="51" y="160"/>
                    <a:pt x="156" y="165"/>
                    <a:pt x="200" y="155"/>
                  </a:cubicBezTo>
                  <a:close/>
                </a:path>
              </a:pathLst>
            </a:custGeom>
            <a:grpFill/>
            <a:ln w="19050">
              <a:solidFill>
                <a:schemeClr val="bg1"/>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37" name="Freeform 48">
              <a:extLst>
                <a:ext uri="{FF2B5EF4-FFF2-40B4-BE49-F238E27FC236}">
                  <a16:creationId xmlns:a16="http://schemas.microsoft.com/office/drawing/2014/main" id="{2A02BCB6-9361-0729-A461-4789F5B389E5}"/>
                </a:ext>
              </a:extLst>
            </p:cNvPr>
            <p:cNvSpPr>
              <a:spLocks/>
            </p:cNvSpPr>
            <p:nvPr/>
          </p:nvSpPr>
          <p:spPr bwMode="auto">
            <a:xfrm>
              <a:off x="4238626" y="3192463"/>
              <a:ext cx="3452812" cy="1668463"/>
            </a:xfrm>
            <a:custGeom>
              <a:avLst/>
              <a:gdLst>
                <a:gd name="T0" fmla="*/ 138 w 758"/>
                <a:gd name="T1" fmla="*/ 201 h 366"/>
                <a:gd name="T2" fmla="*/ 147 w 758"/>
                <a:gd name="T3" fmla="*/ 366 h 366"/>
                <a:gd name="T4" fmla="*/ 391 w 758"/>
                <a:gd name="T5" fmla="*/ 366 h 366"/>
                <a:gd name="T6" fmla="*/ 409 w 758"/>
                <a:gd name="T7" fmla="*/ 144 h 366"/>
                <a:gd name="T8" fmla="*/ 552 w 758"/>
                <a:gd name="T9" fmla="*/ 136 h 366"/>
                <a:gd name="T10" fmla="*/ 711 w 758"/>
                <a:gd name="T11" fmla="*/ 106 h 366"/>
                <a:gd name="T12" fmla="*/ 757 w 758"/>
                <a:gd name="T13" fmla="*/ 60 h 366"/>
                <a:gd name="T14" fmla="*/ 704 w 758"/>
                <a:gd name="T15" fmla="*/ 15 h 366"/>
                <a:gd name="T16" fmla="*/ 543 w 758"/>
                <a:gd name="T17" fmla="*/ 26 h 366"/>
                <a:gd name="T18" fmla="*/ 277 w 758"/>
                <a:gd name="T19" fmla="*/ 0 h 366"/>
                <a:gd name="T20" fmla="*/ 70 w 758"/>
                <a:gd name="T21" fmla="*/ 70 h 366"/>
                <a:gd name="T22" fmla="*/ 0 w 758"/>
                <a:gd name="T23" fmla="*/ 366 h 366"/>
                <a:gd name="T24" fmla="*/ 103 w 758"/>
                <a:gd name="T25" fmla="*/ 366 h 366"/>
                <a:gd name="T26" fmla="*/ 138 w 758"/>
                <a:gd name="T27" fmla="*/ 201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8" h="366">
                  <a:moveTo>
                    <a:pt x="138" y="201"/>
                  </a:moveTo>
                  <a:cubicBezTo>
                    <a:pt x="147" y="366"/>
                    <a:pt x="147" y="366"/>
                    <a:pt x="147" y="366"/>
                  </a:cubicBezTo>
                  <a:cubicBezTo>
                    <a:pt x="391" y="366"/>
                    <a:pt x="391" y="366"/>
                    <a:pt x="391" y="366"/>
                  </a:cubicBezTo>
                  <a:cubicBezTo>
                    <a:pt x="409" y="144"/>
                    <a:pt x="409" y="144"/>
                    <a:pt x="409" y="144"/>
                  </a:cubicBezTo>
                  <a:cubicBezTo>
                    <a:pt x="409" y="144"/>
                    <a:pt x="477" y="141"/>
                    <a:pt x="552" y="136"/>
                  </a:cubicBezTo>
                  <a:cubicBezTo>
                    <a:pt x="645" y="130"/>
                    <a:pt x="683" y="117"/>
                    <a:pt x="711" y="106"/>
                  </a:cubicBezTo>
                  <a:cubicBezTo>
                    <a:pt x="738" y="94"/>
                    <a:pt x="758" y="82"/>
                    <a:pt x="757" y="60"/>
                  </a:cubicBezTo>
                  <a:cubicBezTo>
                    <a:pt x="756" y="30"/>
                    <a:pt x="733" y="10"/>
                    <a:pt x="704" y="15"/>
                  </a:cubicBezTo>
                  <a:cubicBezTo>
                    <a:pt x="623" y="26"/>
                    <a:pt x="578" y="26"/>
                    <a:pt x="543" y="26"/>
                  </a:cubicBezTo>
                  <a:cubicBezTo>
                    <a:pt x="445" y="24"/>
                    <a:pt x="383" y="0"/>
                    <a:pt x="277" y="0"/>
                  </a:cubicBezTo>
                  <a:cubicBezTo>
                    <a:pt x="138" y="0"/>
                    <a:pt x="99" y="21"/>
                    <a:pt x="70" y="70"/>
                  </a:cubicBezTo>
                  <a:cubicBezTo>
                    <a:pt x="38" y="124"/>
                    <a:pt x="0" y="366"/>
                    <a:pt x="0" y="366"/>
                  </a:cubicBezTo>
                  <a:cubicBezTo>
                    <a:pt x="103" y="366"/>
                    <a:pt x="103" y="366"/>
                    <a:pt x="103" y="366"/>
                  </a:cubicBezTo>
                  <a:lnTo>
                    <a:pt x="138" y="201"/>
                  </a:lnTo>
                  <a:close/>
                </a:path>
              </a:pathLst>
            </a:custGeom>
            <a:grpFill/>
            <a:ln w="19050">
              <a:solidFill>
                <a:schemeClr val="bg1"/>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nvGrpSpPr>
          <p:cNvPr id="38" name="Group 37">
            <a:extLst>
              <a:ext uri="{FF2B5EF4-FFF2-40B4-BE49-F238E27FC236}">
                <a16:creationId xmlns:a16="http://schemas.microsoft.com/office/drawing/2014/main" id="{6B34318D-2D53-1404-10A5-094ECA5ECA8E}"/>
              </a:ext>
            </a:extLst>
          </p:cNvPr>
          <p:cNvGrpSpPr>
            <a:grpSpLocks noChangeAspect="1"/>
          </p:cNvGrpSpPr>
          <p:nvPr userDrawn="1"/>
        </p:nvGrpSpPr>
        <p:grpSpPr>
          <a:xfrm>
            <a:off x="9975142" y="3532861"/>
            <a:ext cx="406966" cy="388152"/>
            <a:chOff x="7770813" y="3008314"/>
            <a:chExt cx="282575" cy="265113"/>
          </a:xfrm>
          <a:solidFill>
            <a:schemeClr val="bg1"/>
          </a:solidFill>
        </p:grpSpPr>
        <p:sp>
          <p:nvSpPr>
            <p:cNvPr id="39" name="Freeform 42">
              <a:extLst>
                <a:ext uri="{FF2B5EF4-FFF2-40B4-BE49-F238E27FC236}">
                  <a16:creationId xmlns:a16="http://schemas.microsoft.com/office/drawing/2014/main" id="{E6D09F01-2F62-E05C-F0A3-1591FB005315}"/>
                </a:ext>
              </a:extLst>
            </p:cNvPr>
            <p:cNvSpPr>
              <a:spLocks/>
            </p:cNvSpPr>
            <p:nvPr/>
          </p:nvSpPr>
          <p:spPr bwMode="auto">
            <a:xfrm>
              <a:off x="7770813" y="3008314"/>
              <a:ext cx="238125" cy="265113"/>
            </a:xfrm>
            <a:custGeom>
              <a:avLst/>
              <a:gdLst>
                <a:gd name="T0" fmla="*/ 492 w 521"/>
                <a:gd name="T1" fmla="*/ 125 h 584"/>
                <a:gd name="T2" fmla="*/ 515 w 521"/>
                <a:gd name="T3" fmla="*/ 125 h 584"/>
                <a:gd name="T4" fmla="*/ 515 w 521"/>
                <a:gd name="T5" fmla="*/ 102 h 584"/>
                <a:gd name="T6" fmla="*/ 417 w 521"/>
                <a:gd name="T7" fmla="*/ 5 h 584"/>
                <a:gd name="T8" fmla="*/ 412 w 521"/>
                <a:gd name="T9" fmla="*/ 1 h 584"/>
                <a:gd name="T10" fmla="*/ 400 w 521"/>
                <a:gd name="T11" fmla="*/ 1 h 584"/>
                <a:gd name="T12" fmla="*/ 394 w 521"/>
                <a:gd name="T13" fmla="*/ 5 h 584"/>
                <a:gd name="T14" fmla="*/ 297 w 521"/>
                <a:gd name="T15" fmla="*/ 102 h 584"/>
                <a:gd name="T16" fmla="*/ 297 w 521"/>
                <a:gd name="T17" fmla="*/ 125 h 584"/>
                <a:gd name="T18" fmla="*/ 308 w 521"/>
                <a:gd name="T19" fmla="*/ 130 h 584"/>
                <a:gd name="T20" fmla="*/ 320 w 521"/>
                <a:gd name="T21" fmla="*/ 125 h 584"/>
                <a:gd name="T22" fmla="*/ 389 w 521"/>
                <a:gd name="T23" fmla="*/ 56 h 584"/>
                <a:gd name="T24" fmla="*/ 16 w 521"/>
                <a:gd name="T25" fmla="*/ 552 h 584"/>
                <a:gd name="T26" fmla="*/ 0 w 521"/>
                <a:gd name="T27" fmla="*/ 568 h 584"/>
                <a:gd name="T28" fmla="*/ 16 w 521"/>
                <a:gd name="T29" fmla="*/ 584 h 584"/>
                <a:gd name="T30" fmla="*/ 258 w 521"/>
                <a:gd name="T31" fmla="*/ 499 h 584"/>
                <a:gd name="T32" fmla="*/ 421 w 521"/>
                <a:gd name="T33" fmla="*/ 55 h 584"/>
                <a:gd name="T34" fmla="*/ 492 w 521"/>
                <a:gd name="T35" fmla="*/ 125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1" h="584">
                  <a:moveTo>
                    <a:pt x="492" y="125"/>
                  </a:moveTo>
                  <a:cubicBezTo>
                    <a:pt x="498" y="131"/>
                    <a:pt x="508" y="131"/>
                    <a:pt x="515" y="125"/>
                  </a:cubicBezTo>
                  <a:cubicBezTo>
                    <a:pt x="521" y="119"/>
                    <a:pt x="521" y="109"/>
                    <a:pt x="515" y="102"/>
                  </a:cubicBezTo>
                  <a:cubicBezTo>
                    <a:pt x="417" y="5"/>
                    <a:pt x="417" y="5"/>
                    <a:pt x="417" y="5"/>
                  </a:cubicBezTo>
                  <a:cubicBezTo>
                    <a:pt x="416" y="3"/>
                    <a:pt x="414" y="2"/>
                    <a:pt x="412" y="1"/>
                  </a:cubicBezTo>
                  <a:cubicBezTo>
                    <a:pt x="408" y="0"/>
                    <a:pt x="404" y="0"/>
                    <a:pt x="400" y="1"/>
                  </a:cubicBezTo>
                  <a:cubicBezTo>
                    <a:pt x="398" y="2"/>
                    <a:pt x="396" y="3"/>
                    <a:pt x="394" y="5"/>
                  </a:cubicBezTo>
                  <a:cubicBezTo>
                    <a:pt x="297" y="102"/>
                    <a:pt x="297" y="102"/>
                    <a:pt x="297" y="102"/>
                  </a:cubicBezTo>
                  <a:cubicBezTo>
                    <a:pt x="291" y="109"/>
                    <a:pt x="291" y="119"/>
                    <a:pt x="297" y="125"/>
                  </a:cubicBezTo>
                  <a:cubicBezTo>
                    <a:pt x="300" y="128"/>
                    <a:pt x="304" y="130"/>
                    <a:pt x="308" y="130"/>
                  </a:cubicBezTo>
                  <a:cubicBezTo>
                    <a:pt x="313" y="130"/>
                    <a:pt x="317" y="128"/>
                    <a:pt x="320" y="125"/>
                  </a:cubicBezTo>
                  <a:cubicBezTo>
                    <a:pt x="389" y="56"/>
                    <a:pt x="389" y="56"/>
                    <a:pt x="389" y="56"/>
                  </a:cubicBezTo>
                  <a:cubicBezTo>
                    <a:pt x="376" y="486"/>
                    <a:pt x="152" y="552"/>
                    <a:pt x="16" y="552"/>
                  </a:cubicBezTo>
                  <a:cubicBezTo>
                    <a:pt x="8" y="552"/>
                    <a:pt x="0" y="559"/>
                    <a:pt x="0" y="568"/>
                  </a:cubicBezTo>
                  <a:cubicBezTo>
                    <a:pt x="0" y="577"/>
                    <a:pt x="8" y="584"/>
                    <a:pt x="16" y="584"/>
                  </a:cubicBezTo>
                  <a:cubicBezTo>
                    <a:pt x="110" y="584"/>
                    <a:pt x="193" y="555"/>
                    <a:pt x="258" y="499"/>
                  </a:cubicBezTo>
                  <a:cubicBezTo>
                    <a:pt x="361" y="411"/>
                    <a:pt x="415" y="262"/>
                    <a:pt x="421" y="55"/>
                  </a:cubicBezTo>
                  <a:lnTo>
                    <a:pt x="492" y="125"/>
                  </a:lnTo>
                  <a:close/>
                </a:path>
              </a:pathLst>
            </a:custGeom>
            <a:grp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40" name="Freeform 43">
              <a:extLst>
                <a:ext uri="{FF2B5EF4-FFF2-40B4-BE49-F238E27FC236}">
                  <a16:creationId xmlns:a16="http://schemas.microsoft.com/office/drawing/2014/main" id="{B97FCD54-E427-5750-C268-D325F6D80A84}"/>
                </a:ext>
              </a:extLst>
            </p:cNvPr>
            <p:cNvSpPr>
              <a:spLocks/>
            </p:cNvSpPr>
            <p:nvPr/>
          </p:nvSpPr>
          <p:spPr bwMode="auto">
            <a:xfrm>
              <a:off x="7770813" y="3067051"/>
              <a:ext cx="88900" cy="88900"/>
            </a:xfrm>
            <a:custGeom>
              <a:avLst/>
              <a:gdLst>
                <a:gd name="T0" fmla="*/ 6 w 197"/>
                <a:gd name="T1" fmla="*/ 192 h 197"/>
                <a:gd name="T2" fmla="*/ 17 w 197"/>
                <a:gd name="T3" fmla="*/ 197 h 197"/>
                <a:gd name="T4" fmla="*/ 29 w 197"/>
                <a:gd name="T5" fmla="*/ 192 h 197"/>
                <a:gd name="T6" fmla="*/ 99 w 197"/>
                <a:gd name="T7" fmla="*/ 122 h 197"/>
                <a:gd name="T8" fmla="*/ 168 w 197"/>
                <a:gd name="T9" fmla="*/ 192 h 197"/>
                <a:gd name="T10" fmla="*/ 180 w 197"/>
                <a:gd name="T11" fmla="*/ 197 h 197"/>
                <a:gd name="T12" fmla="*/ 191 w 197"/>
                <a:gd name="T13" fmla="*/ 192 h 197"/>
                <a:gd name="T14" fmla="*/ 191 w 197"/>
                <a:gd name="T15" fmla="*/ 169 h 197"/>
                <a:gd name="T16" fmla="*/ 122 w 197"/>
                <a:gd name="T17" fmla="*/ 99 h 197"/>
                <a:gd name="T18" fmla="*/ 191 w 197"/>
                <a:gd name="T19" fmla="*/ 30 h 197"/>
                <a:gd name="T20" fmla="*/ 191 w 197"/>
                <a:gd name="T21" fmla="*/ 7 h 197"/>
                <a:gd name="T22" fmla="*/ 168 w 197"/>
                <a:gd name="T23" fmla="*/ 7 h 197"/>
                <a:gd name="T24" fmla="*/ 99 w 197"/>
                <a:gd name="T25" fmla="*/ 76 h 197"/>
                <a:gd name="T26" fmla="*/ 29 w 197"/>
                <a:gd name="T27" fmla="*/ 7 h 197"/>
                <a:gd name="T28" fmla="*/ 6 w 197"/>
                <a:gd name="T29" fmla="*/ 7 h 197"/>
                <a:gd name="T30" fmla="*/ 6 w 197"/>
                <a:gd name="T31" fmla="*/ 30 h 197"/>
                <a:gd name="T32" fmla="*/ 76 w 197"/>
                <a:gd name="T33" fmla="*/ 99 h 197"/>
                <a:gd name="T34" fmla="*/ 6 w 197"/>
                <a:gd name="T35" fmla="*/ 169 h 197"/>
                <a:gd name="T36" fmla="*/ 6 w 197"/>
                <a:gd name="T37" fmla="*/ 19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7" h="197">
                  <a:moveTo>
                    <a:pt x="6" y="192"/>
                  </a:moveTo>
                  <a:cubicBezTo>
                    <a:pt x="9" y="195"/>
                    <a:pt x="13" y="197"/>
                    <a:pt x="17" y="197"/>
                  </a:cubicBezTo>
                  <a:cubicBezTo>
                    <a:pt x="22" y="197"/>
                    <a:pt x="26" y="195"/>
                    <a:pt x="29" y="192"/>
                  </a:cubicBezTo>
                  <a:cubicBezTo>
                    <a:pt x="99" y="122"/>
                    <a:pt x="99" y="122"/>
                    <a:pt x="99" y="122"/>
                  </a:cubicBezTo>
                  <a:cubicBezTo>
                    <a:pt x="168" y="192"/>
                    <a:pt x="168" y="192"/>
                    <a:pt x="168" y="192"/>
                  </a:cubicBezTo>
                  <a:cubicBezTo>
                    <a:pt x="171" y="195"/>
                    <a:pt x="176" y="197"/>
                    <a:pt x="180" y="197"/>
                  </a:cubicBezTo>
                  <a:cubicBezTo>
                    <a:pt x="184" y="197"/>
                    <a:pt x="188" y="195"/>
                    <a:pt x="191" y="192"/>
                  </a:cubicBezTo>
                  <a:cubicBezTo>
                    <a:pt x="197" y="185"/>
                    <a:pt x="197" y="175"/>
                    <a:pt x="191" y="169"/>
                  </a:cubicBezTo>
                  <a:cubicBezTo>
                    <a:pt x="122" y="99"/>
                    <a:pt x="122" y="99"/>
                    <a:pt x="122" y="99"/>
                  </a:cubicBezTo>
                  <a:cubicBezTo>
                    <a:pt x="191" y="30"/>
                    <a:pt x="191" y="30"/>
                    <a:pt x="191" y="30"/>
                  </a:cubicBezTo>
                  <a:cubicBezTo>
                    <a:pt x="197" y="23"/>
                    <a:pt x="197" y="13"/>
                    <a:pt x="191" y="7"/>
                  </a:cubicBezTo>
                  <a:cubicBezTo>
                    <a:pt x="185" y="0"/>
                    <a:pt x="175" y="0"/>
                    <a:pt x="168" y="7"/>
                  </a:cubicBezTo>
                  <a:cubicBezTo>
                    <a:pt x="99" y="76"/>
                    <a:pt x="99" y="76"/>
                    <a:pt x="99" y="76"/>
                  </a:cubicBezTo>
                  <a:cubicBezTo>
                    <a:pt x="29" y="7"/>
                    <a:pt x="29" y="7"/>
                    <a:pt x="29" y="7"/>
                  </a:cubicBezTo>
                  <a:cubicBezTo>
                    <a:pt x="23" y="0"/>
                    <a:pt x="12" y="0"/>
                    <a:pt x="6" y="7"/>
                  </a:cubicBezTo>
                  <a:cubicBezTo>
                    <a:pt x="0" y="13"/>
                    <a:pt x="0" y="23"/>
                    <a:pt x="6" y="30"/>
                  </a:cubicBezTo>
                  <a:cubicBezTo>
                    <a:pt x="76" y="99"/>
                    <a:pt x="76" y="99"/>
                    <a:pt x="76" y="99"/>
                  </a:cubicBezTo>
                  <a:cubicBezTo>
                    <a:pt x="6" y="169"/>
                    <a:pt x="6" y="169"/>
                    <a:pt x="6" y="169"/>
                  </a:cubicBezTo>
                  <a:cubicBezTo>
                    <a:pt x="0" y="175"/>
                    <a:pt x="0" y="185"/>
                    <a:pt x="6" y="192"/>
                  </a:cubicBezTo>
                  <a:close/>
                </a:path>
              </a:pathLst>
            </a:custGeom>
            <a:grp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41" name="Freeform 44">
              <a:extLst>
                <a:ext uri="{FF2B5EF4-FFF2-40B4-BE49-F238E27FC236}">
                  <a16:creationId xmlns:a16="http://schemas.microsoft.com/office/drawing/2014/main" id="{6ADD70B6-64CD-9C3A-C25C-AD2471B14BF2}"/>
                </a:ext>
              </a:extLst>
            </p:cNvPr>
            <p:cNvSpPr>
              <a:spLocks noEditPoints="1"/>
            </p:cNvSpPr>
            <p:nvPr/>
          </p:nvSpPr>
          <p:spPr bwMode="auto">
            <a:xfrm>
              <a:off x="7962900" y="3186114"/>
              <a:ext cx="90488" cy="87313"/>
            </a:xfrm>
            <a:custGeom>
              <a:avLst/>
              <a:gdLst>
                <a:gd name="T0" fmla="*/ 97 w 195"/>
                <a:gd name="T1" fmla="*/ 0 h 195"/>
                <a:gd name="T2" fmla="*/ 0 w 195"/>
                <a:gd name="T3" fmla="*/ 98 h 195"/>
                <a:gd name="T4" fmla="*/ 97 w 195"/>
                <a:gd name="T5" fmla="*/ 195 h 195"/>
                <a:gd name="T6" fmla="*/ 195 w 195"/>
                <a:gd name="T7" fmla="*/ 98 h 195"/>
                <a:gd name="T8" fmla="*/ 97 w 195"/>
                <a:gd name="T9" fmla="*/ 0 h 195"/>
                <a:gd name="T10" fmla="*/ 97 w 195"/>
                <a:gd name="T11" fmla="*/ 163 h 195"/>
                <a:gd name="T12" fmla="*/ 32 w 195"/>
                <a:gd name="T13" fmla="*/ 98 h 195"/>
                <a:gd name="T14" fmla="*/ 97 w 195"/>
                <a:gd name="T15" fmla="*/ 33 h 195"/>
                <a:gd name="T16" fmla="*/ 162 w 195"/>
                <a:gd name="T17" fmla="*/ 98 h 195"/>
                <a:gd name="T18" fmla="*/ 97 w 195"/>
                <a:gd name="T19" fmla="*/ 16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95">
                  <a:moveTo>
                    <a:pt x="97" y="0"/>
                  </a:moveTo>
                  <a:cubicBezTo>
                    <a:pt x="44" y="0"/>
                    <a:pt x="0" y="44"/>
                    <a:pt x="0" y="98"/>
                  </a:cubicBezTo>
                  <a:cubicBezTo>
                    <a:pt x="0" y="151"/>
                    <a:pt x="44" y="195"/>
                    <a:pt x="97" y="195"/>
                  </a:cubicBezTo>
                  <a:cubicBezTo>
                    <a:pt x="151" y="195"/>
                    <a:pt x="195" y="151"/>
                    <a:pt x="195" y="98"/>
                  </a:cubicBezTo>
                  <a:cubicBezTo>
                    <a:pt x="195" y="44"/>
                    <a:pt x="151" y="0"/>
                    <a:pt x="97" y="0"/>
                  </a:cubicBezTo>
                  <a:close/>
                  <a:moveTo>
                    <a:pt x="97" y="163"/>
                  </a:moveTo>
                  <a:cubicBezTo>
                    <a:pt x="62" y="163"/>
                    <a:pt x="32" y="133"/>
                    <a:pt x="32" y="98"/>
                  </a:cubicBezTo>
                  <a:cubicBezTo>
                    <a:pt x="32" y="62"/>
                    <a:pt x="62" y="33"/>
                    <a:pt x="97" y="33"/>
                  </a:cubicBezTo>
                  <a:cubicBezTo>
                    <a:pt x="133" y="33"/>
                    <a:pt x="162" y="62"/>
                    <a:pt x="162" y="98"/>
                  </a:cubicBezTo>
                  <a:cubicBezTo>
                    <a:pt x="162" y="133"/>
                    <a:pt x="133" y="163"/>
                    <a:pt x="97" y="163"/>
                  </a:cubicBezTo>
                  <a:close/>
                </a:path>
              </a:pathLst>
            </a:custGeom>
            <a:grp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sp>
        <p:nvSpPr>
          <p:cNvPr id="42" name="Freeform 31">
            <a:extLst>
              <a:ext uri="{FF2B5EF4-FFF2-40B4-BE49-F238E27FC236}">
                <a16:creationId xmlns:a16="http://schemas.microsoft.com/office/drawing/2014/main" id="{EED63CB5-3967-1473-56F5-2FF9AB17D526}"/>
              </a:ext>
            </a:extLst>
          </p:cNvPr>
          <p:cNvSpPr>
            <a:spLocks noChangeAspect="1" noEditPoints="1"/>
          </p:cNvSpPr>
          <p:nvPr userDrawn="1"/>
        </p:nvSpPr>
        <p:spPr bwMode="auto">
          <a:xfrm>
            <a:off x="5170488" y="1016000"/>
            <a:ext cx="503237" cy="474663"/>
          </a:xfrm>
          <a:custGeom>
            <a:avLst/>
            <a:gdLst>
              <a:gd name="T0" fmla="*/ 314 w 628"/>
              <a:gd name="T1" fmla="*/ 22 h 595"/>
              <a:gd name="T2" fmla="*/ 327 w 628"/>
              <a:gd name="T3" fmla="*/ 31 h 595"/>
              <a:gd name="T4" fmla="*/ 405 w 628"/>
              <a:gd name="T5" fmla="*/ 188 h 595"/>
              <a:gd name="T6" fmla="*/ 416 w 628"/>
              <a:gd name="T7" fmla="*/ 196 h 595"/>
              <a:gd name="T8" fmla="*/ 590 w 628"/>
              <a:gd name="T9" fmla="*/ 222 h 595"/>
              <a:gd name="T10" fmla="*/ 598 w 628"/>
              <a:gd name="T11" fmla="*/ 246 h 595"/>
              <a:gd name="T12" fmla="*/ 472 w 628"/>
              <a:gd name="T13" fmla="*/ 369 h 595"/>
              <a:gd name="T14" fmla="*/ 468 w 628"/>
              <a:gd name="T15" fmla="*/ 382 h 595"/>
              <a:gd name="T16" fmla="*/ 497 w 628"/>
              <a:gd name="T17" fmla="*/ 556 h 595"/>
              <a:gd name="T18" fmla="*/ 483 w 628"/>
              <a:gd name="T19" fmla="*/ 573 h 595"/>
              <a:gd name="T20" fmla="*/ 476 w 628"/>
              <a:gd name="T21" fmla="*/ 571 h 595"/>
              <a:gd name="T22" fmla="*/ 321 w 628"/>
              <a:gd name="T23" fmla="*/ 489 h 595"/>
              <a:gd name="T24" fmla="*/ 314 w 628"/>
              <a:gd name="T25" fmla="*/ 487 h 595"/>
              <a:gd name="T26" fmla="*/ 307 w 628"/>
              <a:gd name="T27" fmla="*/ 489 h 595"/>
              <a:gd name="T28" fmla="*/ 151 w 628"/>
              <a:gd name="T29" fmla="*/ 571 h 595"/>
              <a:gd name="T30" fmla="*/ 145 w 628"/>
              <a:gd name="T31" fmla="*/ 573 h 595"/>
              <a:gd name="T32" fmla="*/ 130 w 628"/>
              <a:gd name="T33" fmla="*/ 556 h 595"/>
              <a:gd name="T34" fmla="*/ 160 w 628"/>
              <a:gd name="T35" fmla="*/ 382 h 595"/>
              <a:gd name="T36" fmla="*/ 156 w 628"/>
              <a:gd name="T37" fmla="*/ 369 h 595"/>
              <a:gd name="T38" fmla="*/ 30 w 628"/>
              <a:gd name="T39" fmla="*/ 246 h 595"/>
              <a:gd name="T40" fmla="*/ 38 w 628"/>
              <a:gd name="T41" fmla="*/ 222 h 595"/>
              <a:gd name="T42" fmla="*/ 212 w 628"/>
              <a:gd name="T43" fmla="*/ 196 h 595"/>
              <a:gd name="T44" fmla="*/ 223 w 628"/>
              <a:gd name="T45" fmla="*/ 188 h 595"/>
              <a:gd name="T46" fmla="*/ 301 w 628"/>
              <a:gd name="T47" fmla="*/ 31 h 595"/>
              <a:gd name="T48" fmla="*/ 314 w 628"/>
              <a:gd name="T49" fmla="*/ 22 h 595"/>
              <a:gd name="T50" fmla="*/ 314 w 628"/>
              <a:gd name="T51" fmla="*/ 0 h 595"/>
              <a:gd name="T52" fmla="*/ 280 w 628"/>
              <a:gd name="T53" fmla="*/ 20 h 595"/>
              <a:gd name="T54" fmla="*/ 204 w 628"/>
              <a:gd name="T55" fmla="*/ 174 h 595"/>
              <a:gd name="T56" fmla="*/ 35 w 628"/>
              <a:gd name="T57" fmla="*/ 199 h 595"/>
              <a:gd name="T58" fmla="*/ 4 w 628"/>
              <a:gd name="T59" fmla="*/ 224 h 595"/>
              <a:gd name="T60" fmla="*/ 14 w 628"/>
              <a:gd name="T61" fmla="*/ 263 h 595"/>
              <a:gd name="T62" fmla="*/ 137 w 628"/>
              <a:gd name="T63" fmla="*/ 382 h 595"/>
              <a:gd name="T64" fmla="*/ 108 w 628"/>
              <a:gd name="T65" fmla="*/ 552 h 595"/>
              <a:gd name="T66" fmla="*/ 116 w 628"/>
              <a:gd name="T67" fmla="*/ 582 h 595"/>
              <a:gd name="T68" fmla="*/ 145 w 628"/>
              <a:gd name="T69" fmla="*/ 595 h 595"/>
              <a:gd name="T70" fmla="*/ 162 w 628"/>
              <a:gd name="T71" fmla="*/ 591 h 595"/>
              <a:gd name="T72" fmla="*/ 314 w 628"/>
              <a:gd name="T73" fmla="*/ 511 h 595"/>
              <a:gd name="T74" fmla="*/ 466 w 628"/>
              <a:gd name="T75" fmla="*/ 591 h 595"/>
              <a:gd name="T76" fmla="*/ 483 w 628"/>
              <a:gd name="T77" fmla="*/ 595 h 595"/>
              <a:gd name="T78" fmla="*/ 512 w 628"/>
              <a:gd name="T79" fmla="*/ 582 h 595"/>
              <a:gd name="T80" fmla="*/ 520 w 628"/>
              <a:gd name="T81" fmla="*/ 552 h 595"/>
              <a:gd name="T82" fmla="*/ 491 w 628"/>
              <a:gd name="T83" fmla="*/ 382 h 595"/>
              <a:gd name="T84" fmla="*/ 614 w 628"/>
              <a:gd name="T85" fmla="*/ 263 h 595"/>
              <a:gd name="T86" fmla="*/ 623 w 628"/>
              <a:gd name="T87" fmla="*/ 224 h 595"/>
              <a:gd name="T88" fmla="*/ 593 w 628"/>
              <a:gd name="T89" fmla="*/ 199 h 595"/>
              <a:gd name="T90" fmla="*/ 423 w 628"/>
              <a:gd name="T91" fmla="*/ 174 h 595"/>
              <a:gd name="T92" fmla="*/ 347 w 628"/>
              <a:gd name="T93" fmla="*/ 20 h 595"/>
              <a:gd name="T94" fmla="*/ 314 w 628"/>
              <a:gd name="T9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595">
                <a:moveTo>
                  <a:pt x="314" y="22"/>
                </a:moveTo>
                <a:cubicBezTo>
                  <a:pt x="319" y="22"/>
                  <a:pt x="324" y="25"/>
                  <a:pt x="327" y="31"/>
                </a:cubicBezTo>
                <a:cubicBezTo>
                  <a:pt x="405" y="188"/>
                  <a:pt x="405" y="188"/>
                  <a:pt x="405" y="188"/>
                </a:cubicBezTo>
                <a:cubicBezTo>
                  <a:pt x="407" y="193"/>
                  <a:pt x="411" y="196"/>
                  <a:pt x="416" y="196"/>
                </a:cubicBezTo>
                <a:cubicBezTo>
                  <a:pt x="590" y="222"/>
                  <a:pt x="590" y="222"/>
                  <a:pt x="590" y="222"/>
                </a:cubicBezTo>
                <a:cubicBezTo>
                  <a:pt x="602" y="223"/>
                  <a:pt x="607" y="238"/>
                  <a:pt x="598" y="246"/>
                </a:cubicBezTo>
                <a:cubicBezTo>
                  <a:pt x="472" y="369"/>
                  <a:pt x="472" y="369"/>
                  <a:pt x="472" y="369"/>
                </a:cubicBezTo>
                <a:cubicBezTo>
                  <a:pt x="469" y="373"/>
                  <a:pt x="467" y="377"/>
                  <a:pt x="468" y="382"/>
                </a:cubicBezTo>
                <a:cubicBezTo>
                  <a:pt x="497" y="556"/>
                  <a:pt x="497" y="556"/>
                  <a:pt x="497" y="556"/>
                </a:cubicBezTo>
                <a:cubicBezTo>
                  <a:pt x="499" y="565"/>
                  <a:pt x="492" y="573"/>
                  <a:pt x="483" y="573"/>
                </a:cubicBezTo>
                <a:cubicBezTo>
                  <a:pt x="481" y="573"/>
                  <a:pt x="479" y="572"/>
                  <a:pt x="476" y="571"/>
                </a:cubicBezTo>
                <a:cubicBezTo>
                  <a:pt x="321" y="489"/>
                  <a:pt x="321" y="489"/>
                  <a:pt x="321" y="489"/>
                </a:cubicBezTo>
                <a:cubicBezTo>
                  <a:pt x="318" y="488"/>
                  <a:pt x="316" y="487"/>
                  <a:pt x="314" y="487"/>
                </a:cubicBezTo>
                <a:cubicBezTo>
                  <a:pt x="311" y="487"/>
                  <a:pt x="309" y="488"/>
                  <a:pt x="307" y="489"/>
                </a:cubicBezTo>
                <a:cubicBezTo>
                  <a:pt x="151" y="571"/>
                  <a:pt x="151" y="571"/>
                  <a:pt x="151" y="571"/>
                </a:cubicBezTo>
                <a:cubicBezTo>
                  <a:pt x="149" y="572"/>
                  <a:pt x="147" y="573"/>
                  <a:pt x="145" y="573"/>
                </a:cubicBezTo>
                <a:cubicBezTo>
                  <a:pt x="136" y="573"/>
                  <a:pt x="129" y="565"/>
                  <a:pt x="130" y="556"/>
                </a:cubicBezTo>
                <a:cubicBezTo>
                  <a:pt x="160" y="382"/>
                  <a:pt x="160" y="382"/>
                  <a:pt x="160" y="382"/>
                </a:cubicBezTo>
                <a:cubicBezTo>
                  <a:pt x="161" y="377"/>
                  <a:pt x="159" y="373"/>
                  <a:pt x="156" y="369"/>
                </a:cubicBezTo>
                <a:cubicBezTo>
                  <a:pt x="30" y="246"/>
                  <a:pt x="30" y="246"/>
                  <a:pt x="30" y="246"/>
                </a:cubicBezTo>
                <a:cubicBezTo>
                  <a:pt x="21" y="238"/>
                  <a:pt x="26" y="223"/>
                  <a:pt x="38" y="222"/>
                </a:cubicBezTo>
                <a:cubicBezTo>
                  <a:pt x="212" y="196"/>
                  <a:pt x="212" y="196"/>
                  <a:pt x="212" y="196"/>
                </a:cubicBezTo>
                <a:cubicBezTo>
                  <a:pt x="217" y="196"/>
                  <a:pt x="221" y="193"/>
                  <a:pt x="223" y="188"/>
                </a:cubicBezTo>
                <a:cubicBezTo>
                  <a:pt x="301" y="31"/>
                  <a:pt x="301" y="31"/>
                  <a:pt x="301" y="31"/>
                </a:cubicBezTo>
                <a:cubicBezTo>
                  <a:pt x="303" y="25"/>
                  <a:pt x="309" y="22"/>
                  <a:pt x="314" y="22"/>
                </a:cubicBezTo>
                <a:moveTo>
                  <a:pt x="314" y="0"/>
                </a:moveTo>
                <a:cubicBezTo>
                  <a:pt x="300" y="0"/>
                  <a:pt x="287" y="8"/>
                  <a:pt x="280" y="20"/>
                </a:cubicBezTo>
                <a:cubicBezTo>
                  <a:pt x="204" y="174"/>
                  <a:pt x="204" y="174"/>
                  <a:pt x="204" y="174"/>
                </a:cubicBezTo>
                <a:cubicBezTo>
                  <a:pt x="35" y="199"/>
                  <a:pt x="35" y="199"/>
                  <a:pt x="35" y="199"/>
                </a:cubicBezTo>
                <a:cubicBezTo>
                  <a:pt x="20" y="201"/>
                  <a:pt x="9" y="211"/>
                  <a:pt x="4" y="224"/>
                </a:cubicBezTo>
                <a:cubicBezTo>
                  <a:pt x="0" y="238"/>
                  <a:pt x="4" y="253"/>
                  <a:pt x="14" y="263"/>
                </a:cubicBezTo>
                <a:cubicBezTo>
                  <a:pt x="137" y="382"/>
                  <a:pt x="137" y="382"/>
                  <a:pt x="137" y="382"/>
                </a:cubicBezTo>
                <a:cubicBezTo>
                  <a:pt x="108" y="552"/>
                  <a:pt x="108" y="552"/>
                  <a:pt x="108" y="552"/>
                </a:cubicBezTo>
                <a:cubicBezTo>
                  <a:pt x="106" y="563"/>
                  <a:pt x="109" y="574"/>
                  <a:pt x="116" y="582"/>
                </a:cubicBezTo>
                <a:cubicBezTo>
                  <a:pt x="123" y="590"/>
                  <a:pt x="134" y="595"/>
                  <a:pt x="145" y="595"/>
                </a:cubicBezTo>
                <a:cubicBezTo>
                  <a:pt x="150" y="595"/>
                  <a:pt x="156" y="594"/>
                  <a:pt x="162" y="591"/>
                </a:cubicBezTo>
                <a:cubicBezTo>
                  <a:pt x="314" y="511"/>
                  <a:pt x="314" y="511"/>
                  <a:pt x="314" y="511"/>
                </a:cubicBezTo>
                <a:cubicBezTo>
                  <a:pt x="466" y="591"/>
                  <a:pt x="466" y="591"/>
                  <a:pt x="466" y="591"/>
                </a:cubicBezTo>
                <a:cubicBezTo>
                  <a:pt x="471" y="594"/>
                  <a:pt x="477" y="595"/>
                  <a:pt x="483" y="595"/>
                </a:cubicBezTo>
                <a:cubicBezTo>
                  <a:pt x="494" y="595"/>
                  <a:pt x="505" y="590"/>
                  <a:pt x="512" y="582"/>
                </a:cubicBezTo>
                <a:cubicBezTo>
                  <a:pt x="519" y="574"/>
                  <a:pt x="522" y="563"/>
                  <a:pt x="520" y="552"/>
                </a:cubicBezTo>
                <a:cubicBezTo>
                  <a:pt x="491" y="382"/>
                  <a:pt x="491" y="382"/>
                  <a:pt x="491" y="382"/>
                </a:cubicBezTo>
                <a:cubicBezTo>
                  <a:pt x="614" y="263"/>
                  <a:pt x="614" y="263"/>
                  <a:pt x="614" y="263"/>
                </a:cubicBezTo>
                <a:cubicBezTo>
                  <a:pt x="624" y="253"/>
                  <a:pt x="628" y="238"/>
                  <a:pt x="623" y="224"/>
                </a:cubicBezTo>
                <a:cubicBezTo>
                  <a:pt x="619" y="211"/>
                  <a:pt x="607" y="201"/>
                  <a:pt x="593" y="199"/>
                </a:cubicBezTo>
                <a:cubicBezTo>
                  <a:pt x="423" y="174"/>
                  <a:pt x="423" y="174"/>
                  <a:pt x="423" y="174"/>
                </a:cubicBezTo>
                <a:cubicBezTo>
                  <a:pt x="347" y="20"/>
                  <a:pt x="347" y="20"/>
                  <a:pt x="347" y="20"/>
                </a:cubicBezTo>
                <a:cubicBezTo>
                  <a:pt x="341" y="8"/>
                  <a:pt x="328" y="0"/>
                  <a:pt x="314" y="0"/>
                </a:cubicBezTo>
                <a:close/>
              </a:path>
            </a:pathLst>
          </a:custGeom>
          <a:solidFill>
            <a:schemeClr val="bg1"/>
          </a:solidFill>
          <a:ln w="12700">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nvGrpSpPr>
          <p:cNvPr id="43" name="Group 42">
            <a:extLst>
              <a:ext uri="{FF2B5EF4-FFF2-40B4-BE49-F238E27FC236}">
                <a16:creationId xmlns:a16="http://schemas.microsoft.com/office/drawing/2014/main" id="{6C11A4CD-66F0-326C-619D-0D365EEBD34E}"/>
              </a:ext>
            </a:extLst>
          </p:cNvPr>
          <p:cNvGrpSpPr>
            <a:grpSpLocks noChangeAspect="1"/>
          </p:cNvGrpSpPr>
          <p:nvPr userDrawn="1"/>
        </p:nvGrpSpPr>
        <p:grpSpPr>
          <a:xfrm>
            <a:off x="7632002" y="1112090"/>
            <a:ext cx="399971" cy="362151"/>
            <a:chOff x="5145088" y="2278063"/>
            <a:chExt cx="595312" cy="530225"/>
          </a:xfrm>
          <a:solidFill>
            <a:schemeClr val="bg1"/>
          </a:solidFill>
        </p:grpSpPr>
        <p:sp>
          <p:nvSpPr>
            <p:cNvPr id="44" name="Freeform 40">
              <a:extLst>
                <a:ext uri="{FF2B5EF4-FFF2-40B4-BE49-F238E27FC236}">
                  <a16:creationId xmlns:a16="http://schemas.microsoft.com/office/drawing/2014/main" id="{C7EE2023-E96C-D157-C80B-E6275368C5F0}"/>
                </a:ext>
              </a:extLst>
            </p:cNvPr>
            <p:cNvSpPr>
              <a:spLocks noEditPoints="1"/>
            </p:cNvSpPr>
            <p:nvPr/>
          </p:nvSpPr>
          <p:spPr bwMode="auto">
            <a:xfrm>
              <a:off x="5257800" y="2286000"/>
              <a:ext cx="482600" cy="428625"/>
            </a:xfrm>
            <a:custGeom>
              <a:avLst/>
              <a:gdLst>
                <a:gd name="T0" fmla="*/ 199 w 546"/>
                <a:gd name="T1" fmla="*/ 485 h 488"/>
                <a:gd name="T2" fmla="*/ 14 w 546"/>
                <a:gd name="T3" fmla="*/ 273 h 488"/>
                <a:gd name="T4" fmla="*/ 1 w 546"/>
                <a:gd name="T5" fmla="*/ 246 h 488"/>
                <a:gd name="T6" fmla="*/ 3 w 546"/>
                <a:gd name="T7" fmla="*/ 217 h 488"/>
                <a:gd name="T8" fmla="*/ 20 w 546"/>
                <a:gd name="T9" fmla="*/ 192 h 488"/>
                <a:gd name="T10" fmla="*/ 44 w 546"/>
                <a:gd name="T11" fmla="*/ 179 h 488"/>
                <a:gd name="T12" fmla="*/ 70 w 546"/>
                <a:gd name="T13" fmla="*/ 179 h 488"/>
                <a:gd name="T14" fmla="*/ 92 w 546"/>
                <a:gd name="T15" fmla="*/ 189 h 488"/>
                <a:gd name="T16" fmla="*/ 196 w 546"/>
                <a:gd name="T17" fmla="*/ 307 h 488"/>
                <a:gd name="T18" fmla="*/ 444 w 546"/>
                <a:gd name="T19" fmla="*/ 20 h 488"/>
                <a:gd name="T20" fmla="*/ 464 w 546"/>
                <a:gd name="T21" fmla="*/ 5 h 488"/>
                <a:gd name="T22" fmla="*/ 488 w 546"/>
                <a:gd name="T23" fmla="*/ 0 h 488"/>
                <a:gd name="T24" fmla="*/ 513 w 546"/>
                <a:gd name="T25" fmla="*/ 6 h 488"/>
                <a:gd name="T26" fmla="*/ 536 w 546"/>
                <a:gd name="T27" fmla="*/ 25 h 488"/>
                <a:gd name="T28" fmla="*/ 546 w 546"/>
                <a:gd name="T29" fmla="*/ 52 h 488"/>
                <a:gd name="T30" fmla="*/ 541 w 546"/>
                <a:gd name="T31" fmla="*/ 81 h 488"/>
                <a:gd name="T32" fmla="*/ 475 w 546"/>
                <a:gd name="T33" fmla="*/ 164 h 488"/>
                <a:gd name="T34" fmla="*/ 210 w 546"/>
                <a:gd name="T35" fmla="*/ 485 h 488"/>
                <a:gd name="T36" fmla="*/ 151 w 546"/>
                <a:gd name="T37" fmla="*/ 395 h 488"/>
                <a:gd name="T38" fmla="*/ 209 w 546"/>
                <a:gd name="T39" fmla="*/ 450 h 488"/>
                <a:gd name="T40" fmla="*/ 462 w 546"/>
                <a:gd name="T41" fmla="*/ 145 h 488"/>
                <a:gd name="T42" fmla="*/ 520 w 546"/>
                <a:gd name="T43" fmla="*/ 72 h 488"/>
                <a:gd name="T44" fmla="*/ 523 w 546"/>
                <a:gd name="T45" fmla="*/ 55 h 488"/>
                <a:gd name="T46" fmla="*/ 517 w 546"/>
                <a:gd name="T47" fmla="*/ 37 h 488"/>
                <a:gd name="T48" fmla="*/ 504 w 546"/>
                <a:gd name="T49" fmla="*/ 26 h 488"/>
                <a:gd name="T50" fmla="*/ 488 w 546"/>
                <a:gd name="T51" fmla="*/ 22 h 488"/>
                <a:gd name="T52" fmla="*/ 474 w 546"/>
                <a:gd name="T53" fmla="*/ 25 h 488"/>
                <a:gd name="T54" fmla="*/ 461 w 546"/>
                <a:gd name="T55" fmla="*/ 36 h 488"/>
                <a:gd name="T56" fmla="*/ 197 w 546"/>
                <a:gd name="T57" fmla="*/ 342 h 488"/>
                <a:gd name="T58" fmla="*/ 78 w 546"/>
                <a:gd name="T59" fmla="*/ 207 h 488"/>
                <a:gd name="T60" fmla="*/ 65 w 546"/>
                <a:gd name="T61" fmla="*/ 201 h 488"/>
                <a:gd name="T62" fmla="*/ 49 w 546"/>
                <a:gd name="T63" fmla="*/ 202 h 488"/>
                <a:gd name="T64" fmla="*/ 35 w 546"/>
                <a:gd name="T65" fmla="*/ 209 h 488"/>
                <a:gd name="T66" fmla="*/ 25 w 546"/>
                <a:gd name="T67" fmla="*/ 224 h 488"/>
                <a:gd name="T68" fmla="*/ 24 w 546"/>
                <a:gd name="T69" fmla="*/ 242 h 488"/>
                <a:gd name="T70" fmla="*/ 32 w 546"/>
                <a:gd name="T71" fmla="*/ 259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6" h="488">
                  <a:moveTo>
                    <a:pt x="210" y="485"/>
                  </a:moveTo>
                  <a:cubicBezTo>
                    <a:pt x="207" y="488"/>
                    <a:pt x="202" y="488"/>
                    <a:pt x="199" y="485"/>
                  </a:cubicBezTo>
                  <a:cubicBezTo>
                    <a:pt x="134" y="410"/>
                    <a:pt x="134" y="410"/>
                    <a:pt x="134" y="410"/>
                  </a:cubicBezTo>
                  <a:cubicBezTo>
                    <a:pt x="14" y="273"/>
                    <a:pt x="14" y="273"/>
                    <a:pt x="14" y="273"/>
                  </a:cubicBezTo>
                  <a:cubicBezTo>
                    <a:pt x="6" y="261"/>
                    <a:pt x="6" y="261"/>
                    <a:pt x="6" y="261"/>
                  </a:cubicBezTo>
                  <a:cubicBezTo>
                    <a:pt x="1" y="246"/>
                    <a:pt x="1" y="246"/>
                    <a:pt x="1" y="246"/>
                  </a:cubicBezTo>
                  <a:cubicBezTo>
                    <a:pt x="0" y="231"/>
                    <a:pt x="0" y="231"/>
                    <a:pt x="0" y="231"/>
                  </a:cubicBezTo>
                  <a:cubicBezTo>
                    <a:pt x="3" y="217"/>
                    <a:pt x="3" y="217"/>
                    <a:pt x="3" y="217"/>
                  </a:cubicBezTo>
                  <a:cubicBezTo>
                    <a:pt x="9" y="204"/>
                    <a:pt x="9" y="204"/>
                    <a:pt x="9" y="204"/>
                  </a:cubicBezTo>
                  <a:cubicBezTo>
                    <a:pt x="20" y="192"/>
                    <a:pt x="20" y="192"/>
                    <a:pt x="20" y="192"/>
                  </a:cubicBezTo>
                  <a:cubicBezTo>
                    <a:pt x="31" y="184"/>
                    <a:pt x="31" y="184"/>
                    <a:pt x="31" y="184"/>
                  </a:cubicBezTo>
                  <a:cubicBezTo>
                    <a:pt x="44" y="179"/>
                    <a:pt x="44" y="179"/>
                    <a:pt x="44" y="179"/>
                  </a:cubicBezTo>
                  <a:cubicBezTo>
                    <a:pt x="58" y="178"/>
                    <a:pt x="58" y="178"/>
                    <a:pt x="58" y="178"/>
                  </a:cubicBezTo>
                  <a:cubicBezTo>
                    <a:pt x="70" y="179"/>
                    <a:pt x="70" y="179"/>
                    <a:pt x="70" y="179"/>
                  </a:cubicBezTo>
                  <a:cubicBezTo>
                    <a:pt x="81" y="182"/>
                    <a:pt x="81" y="182"/>
                    <a:pt x="81" y="182"/>
                  </a:cubicBezTo>
                  <a:cubicBezTo>
                    <a:pt x="92" y="189"/>
                    <a:pt x="92" y="189"/>
                    <a:pt x="92" y="189"/>
                  </a:cubicBezTo>
                  <a:cubicBezTo>
                    <a:pt x="101" y="197"/>
                    <a:pt x="101" y="197"/>
                    <a:pt x="101" y="197"/>
                  </a:cubicBezTo>
                  <a:cubicBezTo>
                    <a:pt x="196" y="307"/>
                    <a:pt x="196" y="307"/>
                    <a:pt x="196" y="307"/>
                  </a:cubicBezTo>
                  <a:cubicBezTo>
                    <a:pt x="199" y="310"/>
                    <a:pt x="204" y="310"/>
                    <a:pt x="207" y="307"/>
                  </a:cubicBezTo>
                  <a:cubicBezTo>
                    <a:pt x="444" y="20"/>
                    <a:pt x="444" y="20"/>
                    <a:pt x="444" y="20"/>
                  </a:cubicBezTo>
                  <a:cubicBezTo>
                    <a:pt x="454" y="11"/>
                    <a:pt x="454" y="11"/>
                    <a:pt x="454" y="11"/>
                  </a:cubicBezTo>
                  <a:cubicBezTo>
                    <a:pt x="464" y="5"/>
                    <a:pt x="464" y="5"/>
                    <a:pt x="464" y="5"/>
                  </a:cubicBezTo>
                  <a:cubicBezTo>
                    <a:pt x="476" y="0"/>
                    <a:pt x="476" y="0"/>
                    <a:pt x="476" y="0"/>
                  </a:cubicBezTo>
                  <a:cubicBezTo>
                    <a:pt x="488" y="0"/>
                    <a:pt x="488" y="0"/>
                    <a:pt x="488" y="0"/>
                  </a:cubicBezTo>
                  <a:cubicBezTo>
                    <a:pt x="502" y="1"/>
                    <a:pt x="502" y="1"/>
                    <a:pt x="502" y="1"/>
                  </a:cubicBezTo>
                  <a:cubicBezTo>
                    <a:pt x="513" y="6"/>
                    <a:pt x="513" y="6"/>
                    <a:pt x="513" y="6"/>
                  </a:cubicBezTo>
                  <a:cubicBezTo>
                    <a:pt x="525" y="12"/>
                    <a:pt x="525" y="12"/>
                    <a:pt x="525" y="12"/>
                  </a:cubicBezTo>
                  <a:cubicBezTo>
                    <a:pt x="536" y="25"/>
                    <a:pt x="536" y="25"/>
                    <a:pt x="536" y="25"/>
                  </a:cubicBezTo>
                  <a:cubicBezTo>
                    <a:pt x="542" y="38"/>
                    <a:pt x="542" y="38"/>
                    <a:pt x="542" y="38"/>
                  </a:cubicBezTo>
                  <a:cubicBezTo>
                    <a:pt x="546" y="52"/>
                    <a:pt x="546" y="52"/>
                    <a:pt x="546" y="52"/>
                  </a:cubicBezTo>
                  <a:cubicBezTo>
                    <a:pt x="545" y="68"/>
                    <a:pt x="545" y="68"/>
                    <a:pt x="545" y="68"/>
                  </a:cubicBezTo>
                  <a:cubicBezTo>
                    <a:pt x="541" y="81"/>
                    <a:pt x="541" y="81"/>
                    <a:pt x="541" y="81"/>
                  </a:cubicBezTo>
                  <a:cubicBezTo>
                    <a:pt x="533" y="94"/>
                    <a:pt x="533" y="94"/>
                    <a:pt x="533" y="94"/>
                  </a:cubicBezTo>
                  <a:cubicBezTo>
                    <a:pt x="475" y="164"/>
                    <a:pt x="475" y="164"/>
                    <a:pt x="475" y="164"/>
                  </a:cubicBezTo>
                  <a:cubicBezTo>
                    <a:pt x="473" y="165"/>
                    <a:pt x="473" y="165"/>
                    <a:pt x="473" y="165"/>
                  </a:cubicBezTo>
                  <a:lnTo>
                    <a:pt x="210" y="485"/>
                  </a:lnTo>
                  <a:close/>
                  <a:moveTo>
                    <a:pt x="32" y="259"/>
                  </a:moveTo>
                  <a:cubicBezTo>
                    <a:pt x="151" y="395"/>
                    <a:pt x="151" y="395"/>
                    <a:pt x="151" y="395"/>
                  </a:cubicBezTo>
                  <a:cubicBezTo>
                    <a:pt x="199" y="450"/>
                    <a:pt x="199" y="450"/>
                    <a:pt x="199" y="450"/>
                  </a:cubicBezTo>
                  <a:cubicBezTo>
                    <a:pt x="201" y="453"/>
                    <a:pt x="206" y="453"/>
                    <a:pt x="209" y="450"/>
                  </a:cubicBezTo>
                  <a:cubicBezTo>
                    <a:pt x="460" y="146"/>
                    <a:pt x="460" y="146"/>
                    <a:pt x="460" y="146"/>
                  </a:cubicBezTo>
                  <a:cubicBezTo>
                    <a:pt x="462" y="145"/>
                    <a:pt x="462" y="145"/>
                    <a:pt x="462" y="145"/>
                  </a:cubicBezTo>
                  <a:cubicBezTo>
                    <a:pt x="514" y="81"/>
                    <a:pt x="514" y="81"/>
                    <a:pt x="514" y="81"/>
                  </a:cubicBezTo>
                  <a:cubicBezTo>
                    <a:pt x="520" y="72"/>
                    <a:pt x="520" y="72"/>
                    <a:pt x="520" y="72"/>
                  </a:cubicBezTo>
                  <a:cubicBezTo>
                    <a:pt x="523" y="63"/>
                    <a:pt x="523" y="63"/>
                    <a:pt x="523" y="63"/>
                  </a:cubicBezTo>
                  <a:cubicBezTo>
                    <a:pt x="523" y="55"/>
                    <a:pt x="523" y="55"/>
                    <a:pt x="523" y="55"/>
                  </a:cubicBezTo>
                  <a:cubicBezTo>
                    <a:pt x="521" y="45"/>
                    <a:pt x="521" y="45"/>
                    <a:pt x="521" y="45"/>
                  </a:cubicBezTo>
                  <a:cubicBezTo>
                    <a:pt x="517" y="37"/>
                    <a:pt x="517" y="37"/>
                    <a:pt x="517" y="37"/>
                  </a:cubicBezTo>
                  <a:cubicBezTo>
                    <a:pt x="511" y="30"/>
                    <a:pt x="511" y="30"/>
                    <a:pt x="511" y="30"/>
                  </a:cubicBezTo>
                  <a:cubicBezTo>
                    <a:pt x="504" y="26"/>
                    <a:pt x="504" y="26"/>
                    <a:pt x="504" y="26"/>
                  </a:cubicBezTo>
                  <a:cubicBezTo>
                    <a:pt x="496" y="23"/>
                    <a:pt x="496" y="23"/>
                    <a:pt x="496" y="23"/>
                  </a:cubicBezTo>
                  <a:cubicBezTo>
                    <a:pt x="488" y="22"/>
                    <a:pt x="488" y="22"/>
                    <a:pt x="488" y="22"/>
                  </a:cubicBezTo>
                  <a:cubicBezTo>
                    <a:pt x="481" y="23"/>
                    <a:pt x="481" y="23"/>
                    <a:pt x="481" y="23"/>
                  </a:cubicBezTo>
                  <a:cubicBezTo>
                    <a:pt x="474" y="25"/>
                    <a:pt x="474" y="25"/>
                    <a:pt x="474" y="25"/>
                  </a:cubicBezTo>
                  <a:cubicBezTo>
                    <a:pt x="468" y="29"/>
                    <a:pt x="468" y="29"/>
                    <a:pt x="468" y="29"/>
                  </a:cubicBezTo>
                  <a:cubicBezTo>
                    <a:pt x="461" y="36"/>
                    <a:pt x="461" y="36"/>
                    <a:pt x="461" y="36"/>
                  </a:cubicBezTo>
                  <a:cubicBezTo>
                    <a:pt x="207" y="342"/>
                    <a:pt x="207" y="342"/>
                    <a:pt x="207" y="342"/>
                  </a:cubicBezTo>
                  <a:cubicBezTo>
                    <a:pt x="204" y="345"/>
                    <a:pt x="199" y="345"/>
                    <a:pt x="197" y="342"/>
                  </a:cubicBezTo>
                  <a:cubicBezTo>
                    <a:pt x="84" y="213"/>
                    <a:pt x="84" y="213"/>
                    <a:pt x="84" y="213"/>
                  </a:cubicBezTo>
                  <a:cubicBezTo>
                    <a:pt x="78" y="207"/>
                    <a:pt x="78" y="207"/>
                    <a:pt x="78" y="207"/>
                  </a:cubicBezTo>
                  <a:cubicBezTo>
                    <a:pt x="72" y="203"/>
                    <a:pt x="72" y="203"/>
                    <a:pt x="72" y="203"/>
                  </a:cubicBezTo>
                  <a:cubicBezTo>
                    <a:pt x="65" y="201"/>
                    <a:pt x="65" y="201"/>
                    <a:pt x="65" y="201"/>
                  </a:cubicBezTo>
                  <a:cubicBezTo>
                    <a:pt x="59" y="201"/>
                    <a:pt x="59" y="201"/>
                    <a:pt x="59" y="201"/>
                  </a:cubicBezTo>
                  <a:cubicBezTo>
                    <a:pt x="49" y="202"/>
                    <a:pt x="49" y="202"/>
                    <a:pt x="49" y="202"/>
                  </a:cubicBezTo>
                  <a:cubicBezTo>
                    <a:pt x="42" y="204"/>
                    <a:pt x="42" y="204"/>
                    <a:pt x="42" y="204"/>
                  </a:cubicBezTo>
                  <a:cubicBezTo>
                    <a:pt x="35" y="209"/>
                    <a:pt x="35" y="209"/>
                    <a:pt x="35" y="209"/>
                  </a:cubicBezTo>
                  <a:cubicBezTo>
                    <a:pt x="29" y="217"/>
                    <a:pt x="29" y="217"/>
                    <a:pt x="29" y="217"/>
                  </a:cubicBezTo>
                  <a:cubicBezTo>
                    <a:pt x="25" y="224"/>
                    <a:pt x="25" y="224"/>
                    <a:pt x="25" y="224"/>
                  </a:cubicBezTo>
                  <a:cubicBezTo>
                    <a:pt x="23" y="233"/>
                    <a:pt x="23" y="233"/>
                    <a:pt x="23" y="233"/>
                  </a:cubicBezTo>
                  <a:cubicBezTo>
                    <a:pt x="24" y="242"/>
                    <a:pt x="24" y="242"/>
                    <a:pt x="24" y="242"/>
                  </a:cubicBezTo>
                  <a:cubicBezTo>
                    <a:pt x="26" y="251"/>
                    <a:pt x="26" y="251"/>
                    <a:pt x="26" y="251"/>
                  </a:cubicBezTo>
                  <a:lnTo>
                    <a:pt x="32" y="259"/>
                  </a:lnTo>
                  <a:close/>
                </a:path>
              </a:pathLst>
            </a:custGeom>
            <a:grp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45" name="Freeform 41">
              <a:extLst>
                <a:ext uri="{FF2B5EF4-FFF2-40B4-BE49-F238E27FC236}">
                  <a16:creationId xmlns:a16="http://schemas.microsoft.com/office/drawing/2014/main" id="{1A56C3DB-DCC6-71BF-6D79-1C19A606652C}"/>
                </a:ext>
              </a:extLst>
            </p:cNvPr>
            <p:cNvSpPr>
              <a:spLocks/>
            </p:cNvSpPr>
            <p:nvPr/>
          </p:nvSpPr>
          <p:spPr bwMode="auto">
            <a:xfrm>
              <a:off x="5145088" y="2278063"/>
              <a:ext cx="549275" cy="530225"/>
            </a:xfrm>
            <a:custGeom>
              <a:avLst/>
              <a:gdLst>
                <a:gd name="T0" fmla="*/ 601 w 623"/>
                <a:gd name="T1" fmla="*/ 230 h 603"/>
                <a:gd name="T2" fmla="*/ 601 w 623"/>
                <a:gd name="T3" fmla="*/ 538 h 603"/>
                <a:gd name="T4" fmla="*/ 559 w 623"/>
                <a:gd name="T5" fmla="*/ 580 h 603"/>
                <a:gd name="T6" fmla="*/ 65 w 623"/>
                <a:gd name="T7" fmla="*/ 580 h 603"/>
                <a:gd name="T8" fmla="*/ 23 w 623"/>
                <a:gd name="T9" fmla="*/ 538 h 603"/>
                <a:gd name="T10" fmla="*/ 23 w 623"/>
                <a:gd name="T11" fmla="*/ 65 h 603"/>
                <a:gd name="T12" fmla="*/ 65 w 623"/>
                <a:gd name="T13" fmla="*/ 23 h 603"/>
                <a:gd name="T14" fmla="*/ 535 w 623"/>
                <a:gd name="T15" fmla="*/ 23 h 603"/>
                <a:gd name="T16" fmla="*/ 548 w 623"/>
                <a:gd name="T17" fmla="*/ 6 h 603"/>
                <a:gd name="T18" fmla="*/ 555 w 623"/>
                <a:gd name="T19" fmla="*/ 0 h 603"/>
                <a:gd name="T20" fmla="*/ 65 w 623"/>
                <a:gd name="T21" fmla="*/ 0 h 603"/>
                <a:gd name="T22" fmla="*/ 0 w 623"/>
                <a:gd name="T23" fmla="*/ 65 h 603"/>
                <a:gd name="T24" fmla="*/ 0 w 623"/>
                <a:gd name="T25" fmla="*/ 538 h 603"/>
                <a:gd name="T26" fmla="*/ 65 w 623"/>
                <a:gd name="T27" fmla="*/ 603 h 603"/>
                <a:gd name="T28" fmla="*/ 559 w 623"/>
                <a:gd name="T29" fmla="*/ 603 h 603"/>
                <a:gd name="T30" fmla="*/ 623 w 623"/>
                <a:gd name="T31" fmla="*/ 538 h 603"/>
                <a:gd name="T32" fmla="*/ 623 w 623"/>
                <a:gd name="T33" fmla="*/ 203 h 603"/>
                <a:gd name="T34" fmla="*/ 622 w 623"/>
                <a:gd name="T35" fmla="*/ 203 h 603"/>
                <a:gd name="T36" fmla="*/ 601 w 623"/>
                <a:gd name="T37" fmla="*/ 23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3" h="603">
                  <a:moveTo>
                    <a:pt x="601" y="230"/>
                  </a:moveTo>
                  <a:cubicBezTo>
                    <a:pt x="601" y="538"/>
                    <a:pt x="601" y="538"/>
                    <a:pt x="601" y="538"/>
                  </a:cubicBezTo>
                  <a:cubicBezTo>
                    <a:pt x="601" y="562"/>
                    <a:pt x="582" y="580"/>
                    <a:pt x="559" y="580"/>
                  </a:cubicBezTo>
                  <a:cubicBezTo>
                    <a:pt x="65" y="580"/>
                    <a:pt x="65" y="580"/>
                    <a:pt x="65" y="580"/>
                  </a:cubicBezTo>
                  <a:cubicBezTo>
                    <a:pt x="42" y="580"/>
                    <a:pt x="23" y="562"/>
                    <a:pt x="23" y="538"/>
                  </a:cubicBezTo>
                  <a:cubicBezTo>
                    <a:pt x="23" y="65"/>
                    <a:pt x="23" y="65"/>
                    <a:pt x="23" y="65"/>
                  </a:cubicBezTo>
                  <a:cubicBezTo>
                    <a:pt x="23" y="41"/>
                    <a:pt x="42" y="23"/>
                    <a:pt x="65" y="23"/>
                  </a:cubicBezTo>
                  <a:cubicBezTo>
                    <a:pt x="535" y="23"/>
                    <a:pt x="535" y="23"/>
                    <a:pt x="535" y="23"/>
                  </a:cubicBezTo>
                  <a:cubicBezTo>
                    <a:pt x="548" y="6"/>
                    <a:pt x="548" y="6"/>
                    <a:pt x="548" y="6"/>
                  </a:cubicBezTo>
                  <a:cubicBezTo>
                    <a:pt x="555" y="0"/>
                    <a:pt x="555" y="0"/>
                    <a:pt x="555" y="0"/>
                  </a:cubicBezTo>
                  <a:cubicBezTo>
                    <a:pt x="65" y="0"/>
                    <a:pt x="65" y="0"/>
                    <a:pt x="65" y="0"/>
                  </a:cubicBezTo>
                  <a:cubicBezTo>
                    <a:pt x="29" y="0"/>
                    <a:pt x="0" y="29"/>
                    <a:pt x="0" y="65"/>
                  </a:cubicBezTo>
                  <a:cubicBezTo>
                    <a:pt x="0" y="538"/>
                    <a:pt x="0" y="538"/>
                    <a:pt x="0" y="538"/>
                  </a:cubicBezTo>
                  <a:cubicBezTo>
                    <a:pt x="0" y="574"/>
                    <a:pt x="29" y="603"/>
                    <a:pt x="65" y="603"/>
                  </a:cubicBezTo>
                  <a:cubicBezTo>
                    <a:pt x="559" y="603"/>
                    <a:pt x="559" y="603"/>
                    <a:pt x="559" y="603"/>
                  </a:cubicBezTo>
                  <a:cubicBezTo>
                    <a:pt x="594" y="603"/>
                    <a:pt x="623" y="574"/>
                    <a:pt x="623" y="538"/>
                  </a:cubicBezTo>
                  <a:cubicBezTo>
                    <a:pt x="623" y="203"/>
                    <a:pt x="623" y="203"/>
                    <a:pt x="623" y="203"/>
                  </a:cubicBezTo>
                  <a:cubicBezTo>
                    <a:pt x="622" y="203"/>
                    <a:pt x="622" y="203"/>
                    <a:pt x="622" y="203"/>
                  </a:cubicBezTo>
                  <a:lnTo>
                    <a:pt x="601" y="230"/>
                  </a:lnTo>
                  <a:close/>
                </a:path>
              </a:pathLst>
            </a:custGeom>
            <a:grp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sp>
        <p:nvSpPr>
          <p:cNvPr id="46" name="Freeform 33">
            <a:extLst>
              <a:ext uri="{FF2B5EF4-FFF2-40B4-BE49-F238E27FC236}">
                <a16:creationId xmlns:a16="http://schemas.microsoft.com/office/drawing/2014/main" id="{DE16CC45-FE1F-A79C-0B9C-05FE9C7B3D77}"/>
              </a:ext>
            </a:extLst>
          </p:cNvPr>
          <p:cNvSpPr>
            <a:spLocks noChangeAspect="1" noEditPoints="1"/>
          </p:cNvSpPr>
          <p:nvPr userDrawn="1"/>
        </p:nvSpPr>
        <p:spPr bwMode="auto">
          <a:xfrm>
            <a:off x="9920288" y="1076325"/>
            <a:ext cx="576262" cy="450850"/>
          </a:xfrm>
          <a:custGeom>
            <a:avLst/>
            <a:gdLst>
              <a:gd name="T0" fmla="*/ 498 w 641"/>
              <a:gd name="T1" fmla="*/ 91 h 495"/>
              <a:gd name="T2" fmla="*/ 387 w 641"/>
              <a:gd name="T3" fmla="*/ 55 h 495"/>
              <a:gd name="T4" fmla="*/ 325 w 641"/>
              <a:gd name="T5" fmla="*/ 60 h 495"/>
              <a:gd name="T6" fmla="*/ 211 w 641"/>
              <a:gd name="T7" fmla="*/ 60 h 495"/>
              <a:gd name="T8" fmla="*/ 5 w 641"/>
              <a:gd name="T9" fmla="*/ 1 h 495"/>
              <a:gd name="T10" fmla="*/ 118 w 641"/>
              <a:gd name="T11" fmla="*/ 82 h 495"/>
              <a:gd name="T12" fmla="*/ 0 w 641"/>
              <a:gd name="T13" fmla="*/ 272 h 495"/>
              <a:gd name="T14" fmla="*/ 43 w 641"/>
              <a:gd name="T15" fmla="*/ 281 h 495"/>
              <a:gd name="T16" fmla="*/ 87 w 641"/>
              <a:gd name="T17" fmla="*/ 329 h 495"/>
              <a:gd name="T18" fmla="*/ 120 w 641"/>
              <a:gd name="T19" fmla="*/ 398 h 495"/>
              <a:gd name="T20" fmla="*/ 129 w 641"/>
              <a:gd name="T21" fmla="*/ 403 h 495"/>
              <a:gd name="T22" fmla="*/ 178 w 641"/>
              <a:gd name="T23" fmla="*/ 431 h 495"/>
              <a:gd name="T24" fmla="*/ 268 w 641"/>
              <a:gd name="T25" fmla="*/ 495 h 495"/>
              <a:gd name="T26" fmla="*/ 323 w 641"/>
              <a:gd name="T27" fmla="*/ 492 h 495"/>
              <a:gd name="T28" fmla="*/ 371 w 641"/>
              <a:gd name="T29" fmla="*/ 463 h 495"/>
              <a:gd name="T30" fmla="*/ 458 w 641"/>
              <a:gd name="T31" fmla="*/ 436 h 495"/>
              <a:gd name="T32" fmla="*/ 515 w 641"/>
              <a:gd name="T33" fmla="*/ 391 h 495"/>
              <a:gd name="T34" fmla="*/ 568 w 641"/>
              <a:gd name="T35" fmla="*/ 322 h 495"/>
              <a:gd name="T36" fmla="*/ 598 w 641"/>
              <a:gd name="T37" fmla="*/ 292 h 495"/>
              <a:gd name="T38" fmla="*/ 641 w 641"/>
              <a:gd name="T39" fmla="*/ 283 h 495"/>
              <a:gd name="T40" fmla="*/ 523 w 641"/>
              <a:gd name="T41" fmla="*/ 93 h 495"/>
              <a:gd name="T42" fmla="*/ 636 w 641"/>
              <a:gd name="T43" fmla="*/ 12 h 495"/>
              <a:gd name="T44" fmla="*/ 120 w 641"/>
              <a:gd name="T45" fmla="*/ 376 h 495"/>
              <a:gd name="T46" fmla="*/ 105 w 641"/>
              <a:gd name="T47" fmla="*/ 343 h 495"/>
              <a:gd name="T48" fmla="*/ 148 w 641"/>
              <a:gd name="T49" fmla="*/ 345 h 495"/>
              <a:gd name="T50" fmla="*/ 172 w 641"/>
              <a:gd name="T51" fmla="*/ 410 h 495"/>
              <a:gd name="T52" fmla="*/ 162 w 641"/>
              <a:gd name="T53" fmla="*/ 372 h 495"/>
              <a:gd name="T54" fmla="*/ 219 w 641"/>
              <a:gd name="T55" fmla="*/ 362 h 495"/>
              <a:gd name="T56" fmla="*/ 172 w 641"/>
              <a:gd name="T57" fmla="*/ 410 h 495"/>
              <a:gd name="T58" fmla="*/ 251 w 641"/>
              <a:gd name="T59" fmla="*/ 372 h 495"/>
              <a:gd name="T60" fmla="*/ 280 w 641"/>
              <a:gd name="T61" fmla="*/ 401 h 495"/>
              <a:gd name="T62" fmla="*/ 270 w 641"/>
              <a:gd name="T63" fmla="*/ 473 h 495"/>
              <a:gd name="T64" fmla="*/ 251 w 641"/>
              <a:gd name="T65" fmla="*/ 461 h 495"/>
              <a:gd name="T66" fmla="*/ 309 w 641"/>
              <a:gd name="T67" fmla="*/ 434 h 495"/>
              <a:gd name="T68" fmla="*/ 544 w 641"/>
              <a:gd name="T69" fmla="*/ 349 h 495"/>
              <a:gd name="T70" fmla="*/ 421 w 641"/>
              <a:gd name="T71" fmla="*/ 338 h 495"/>
              <a:gd name="T72" fmla="*/ 494 w 641"/>
              <a:gd name="T73" fmla="*/ 388 h 495"/>
              <a:gd name="T74" fmla="*/ 381 w 641"/>
              <a:gd name="T75" fmla="*/ 377 h 495"/>
              <a:gd name="T76" fmla="*/ 437 w 641"/>
              <a:gd name="T77" fmla="*/ 430 h 495"/>
              <a:gd name="T78" fmla="*/ 359 w 641"/>
              <a:gd name="T79" fmla="*/ 432 h 495"/>
              <a:gd name="T80" fmla="*/ 344 w 641"/>
              <a:gd name="T81" fmla="*/ 437 h 495"/>
              <a:gd name="T82" fmla="*/ 350 w 641"/>
              <a:gd name="T83" fmla="*/ 453 h 495"/>
              <a:gd name="T84" fmla="*/ 331 w 641"/>
              <a:gd name="T85" fmla="*/ 437 h 495"/>
              <a:gd name="T86" fmla="*/ 307 w 641"/>
              <a:gd name="T87" fmla="*/ 368 h 495"/>
              <a:gd name="T88" fmla="*/ 198 w 641"/>
              <a:gd name="T89" fmla="*/ 329 h 495"/>
              <a:gd name="T90" fmla="*/ 126 w 641"/>
              <a:gd name="T91" fmla="*/ 308 h 495"/>
              <a:gd name="T92" fmla="*/ 59 w 641"/>
              <a:gd name="T93" fmla="*/ 250 h 495"/>
              <a:gd name="T94" fmla="*/ 265 w 641"/>
              <a:gd name="T95" fmla="*/ 66 h 495"/>
              <a:gd name="T96" fmla="*/ 310 w 641"/>
              <a:gd name="T97" fmla="*/ 78 h 495"/>
              <a:gd name="T98" fmla="*/ 209 w 641"/>
              <a:gd name="T99" fmla="*/ 179 h 495"/>
              <a:gd name="T100" fmla="*/ 336 w 641"/>
              <a:gd name="T101" fmla="*/ 198 h 495"/>
              <a:gd name="T102" fmla="*/ 544 w 641"/>
              <a:gd name="T103" fmla="*/ 349 h 495"/>
              <a:gd name="T104" fmla="*/ 551 w 641"/>
              <a:gd name="T105" fmla="*/ 307 h 495"/>
              <a:gd name="T106" fmla="*/ 458 w 641"/>
              <a:gd name="T107" fmla="*/ 242 h 495"/>
              <a:gd name="T108" fmla="*/ 387 w 641"/>
              <a:gd name="T109" fmla="*/ 223 h 495"/>
              <a:gd name="T110" fmla="*/ 223 w 641"/>
              <a:gd name="T111" fmla="*/ 161 h 495"/>
              <a:gd name="T112" fmla="*/ 387 w 641"/>
              <a:gd name="T113" fmla="*/ 77 h 495"/>
              <a:gd name="T114" fmla="*/ 435 w 641"/>
              <a:gd name="T115" fmla="*/ 95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1" h="495">
                <a:moveTo>
                  <a:pt x="636" y="12"/>
                </a:moveTo>
                <a:cubicBezTo>
                  <a:pt x="504" y="78"/>
                  <a:pt x="504" y="78"/>
                  <a:pt x="504" y="78"/>
                </a:cubicBezTo>
                <a:cubicBezTo>
                  <a:pt x="499" y="81"/>
                  <a:pt x="497" y="86"/>
                  <a:pt x="498" y="91"/>
                </a:cubicBezTo>
                <a:cubicBezTo>
                  <a:pt x="482" y="96"/>
                  <a:pt x="468" y="89"/>
                  <a:pt x="446" y="76"/>
                </a:cubicBezTo>
                <a:cubicBezTo>
                  <a:pt x="429" y="66"/>
                  <a:pt x="410" y="55"/>
                  <a:pt x="387" y="55"/>
                </a:cubicBezTo>
                <a:cubicBezTo>
                  <a:pt x="387" y="55"/>
                  <a:pt x="387" y="55"/>
                  <a:pt x="387" y="55"/>
                </a:cubicBezTo>
                <a:cubicBezTo>
                  <a:pt x="387" y="55"/>
                  <a:pt x="387" y="55"/>
                  <a:pt x="387" y="55"/>
                </a:cubicBezTo>
                <a:cubicBezTo>
                  <a:pt x="370" y="55"/>
                  <a:pt x="354" y="60"/>
                  <a:pt x="337" y="66"/>
                </a:cubicBezTo>
                <a:cubicBezTo>
                  <a:pt x="333" y="64"/>
                  <a:pt x="329" y="62"/>
                  <a:pt x="325" y="60"/>
                </a:cubicBezTo>
                <a:cubicBezTo>
                  <a:pt x="306" y="52"/>
                  <a:pt x="290" y="44"/>
                  <a:pt x="265" y="44"/>
                </a:cubicBezTo>
                <a:cubicBezTo>
                  <a:pt x="265" y="44"/>
                  <a:pt x="265" y="44"/>
                  <a:pt x="265" y="44"/>
                </a:cubicBezTo>
                <a:cubicBezTo>
                  <a:pt x="246" y="44"/>
                  <a:pt x="229" y="52"/>
                  <a:pt x="211" y="60"/>
                </a:cubicBezTo>
                <a:cubicBezTo>
                  <a:pt x="189" y="70"/>
                  <a:pt x="168" y="79"/>
                  <a:pt x="143" y="76"/>
                </a:cubicBezTo>
                <a:cubicBezTo>
                  <a:pt x="143" y="72"/>
                  <a:pt x="141" y="69"/>
                  <a:pt x="137" y="67"/>
                </a:cubicBezTo>
                <a:cubicBezTo>
                  <a:pt x="5" y="1"/>
                  <a:pt x="5" y="1"/>
                  <a:pt x="5" y="1"/>
                </a:cubicBezTo>
                <a:cubicBezTo>
                  <a:pt x="3" y="0"/>
                  <a:pt x="1" y="0"/>
                  <a:pt x="0" y="0"/>
                </a:cubicBezTo>
                <a:cubicBezTo>
                  <a:pt x="0" y="23"/>
                  <a:pt x="0" y="23"/>
                  <a:pt x="0" y="23"/>
                </a:cubicBezTo>
                <a:cubicBezTo>
                  <a:pt x="118" y="82"/>
                  <a:pt x="118" y="82"/>
                  <a:pt x="118" y="82"/>
                </a:cubicBezTo>
                <a:cubicBezTo>
                  <a:pt x="28" y="261"/>
                  <a:pt x="28" y="261"/>
                  <a:pt x="28" y="261"/>
                </a:cubicBezTo>
                <a:cubicBezTo>
                  <a:pt x="0" y="247"/>
                  <a:pt x="0" y="247"/>
                  <a:pt x="0" y="247"/>
                </a:cubicBezTo>
                <a:cubicBezTo>
                  <a:pt x="0" y="272"/>
                  <a:pt x="0" y="272"/>
                  <a:pt x="0" y="272"/>
                </a:cubicBezTo>
                <a:cubicBezTo>
                  <a:pt x="28" y="286"/>
                  <a:pt x="28" y="286"/>
                  <a:pt x="28" y="286"/>
                </a:cubicBezTo>
                <a:cubicBezTo>
                  <a:pt x="30" y="287"/>
                  <a:pt x="31" y="287"/>
                  <a:pt x="33" y="287"/>
                </a:cubicBezTo>
                <a:cubicBezTo>
                  <a:pt x="37" y="287"/>
                  <a:pt x="41" y="285"/>
                  <a:pt x="43" y="281"/>
                </a:cubicBezTo>
                <a:cubicBezTo>
                  <a:pt x="49" y="270"/>
                  <a:pt x="49" y="270"/>
                  <a:pt x="49" y="270"/>
                </a:cubicBezTo>
                <a:cubicBezTo>
                  <a:pt x="62" y="279"/>
                  <a:pt x="67" y="290"/>
                  <a:pt x="73" y="303"/>
                </a:cubicBezTo>
                <a:cubicBezTo>
                  <a:pt x="76" y="311"/>
                  <a:pt x="80" y="320"/>
                  <a:pt x="87" y="329"/>
                </a:cubicBezTo>
                <a:cubicBezTo>
                  <a:pt x="87" y="329"/>
                  <a:pt x="87" y="329"/>
                  <a:pt x="87" y="329"/>
                </a:cubicBezTo>
                <a:cubicBezTo>
                  <a:pt x="77" y="339"/>
                  <a:pt x="75" y="355"/>
                  <a:pt x="81" y="370"/>
                </a:cubicBezTo>
                <a:cubicBezTo>
                  <a:pt x="88" y="386"/>
                  <a:pt x="104" y="398"/>
                  <a:pt x="120" y="398"/>
                </a:cubicBezTo>
                <a:cubicBezTo>
                  <a:pt x="120" y="398"/>
                  <a:pt x="120" y="398"/>
                  <a:pt x="120" y="398"/>
                </a:cubicBezTo>
                <a:cubicBezTo>
                  <a:pt x="122" y="398"/>
                  <a:pt x="125" y="398"/>
                  <a:pt x="127" y="397"/>
                </a:cubicBezTo>
                <a:cubicBezTo>
                  <a:pt x="128" y="399"/>
                  <a:pt x="128" y="401"/>
                  <a:pt x="129" y="403"/>
                </a:cubicBezTo>
                <a:cubicBezTo>
                  <a:pt x="136" y="420"/>
                  <a:pt x="154" y="432"/>
                  <a:pt x="172" y="432"/>
                </a:cubicBezTo>
                <a:cubicBezTo>
                  <a:pt x="172" y="432"/>
                  <a:pt x="172" y="432"/>
                  <a:pt x="172" y="432"/>
                </a:cubicBezTo>
                <a:cubicBezTo>
                  <a:pt x="174" y="432"/>
                  <a:pt x="176" y="432"/>
                  <a:pt x="178" y="431"/>
                </a:cubicBezTo>
                <a:cubicBezTo>
                  <a:pt x="184" y="446"/>
                  <a:pt x="206" y="468"/>
                  <a:pt x="228" y="470"/>
                </a:cubicBezTo>
                <a:cubicBezTo>
                  <a:pt x="229" y="474"/>
                  <a:pt x="231" y="478"/>
                  <a:pt x="235" y="481"/>
                </a:cubicBezTo>
                <a:cubicBezTo>
                  <a:pt x="243" y="489"/>
                  <a:pt x="255" y="494"/>
                  <a:pt x="268" y="495"/>
                </a:cubicBezTo>
                <a:cubicBezTo>
                  <a:pt x="270" y="495"/>
                  <a:pt x="272" y="495"/>
                  <a:pt x="273" y="495"/>
                </a:cubicBezTo>
                <a:cubicBezTo>
                  <a:pt x="284" y="495"/>
                  <a:pt x="293" y="493"/>
                  <a:pt x="300" y="488"/>
                </a:cubicBezTo>
                <a:cubicBezTo>
                  <a:pt x="308" y="491"/>
                  <a:pt x="315" y="492"/>
                  <a:pt x="323" y="492"/>
                </a:cubicBezTo>
                <a:cubicBezTo>
                  <a:pt x="334" y="492"/>
                  <a:pt x="344" y="489"/>
                  <a:pt x="353" y="484"/>
                </a:cubicBezTo>
                <a:cubicBezTo>
                  <a:pt x="361" y="478"/>
                  <a:pt x="367" y="470"/>
                  <a:pt x="370" y="463"/>
                </a:cubicBezTo>
                <a:cubicBezTo>
                  <a:pt x="371" y="463"/>
                  <a:pt x="371" y="463"/>
                  <a:pt x="371" y="463"/>
                </a:cubicBezTo>
                <a:cubicBezTo>
                  <a:pt x="381" y="468"/>
                  <a:pt x="391" y="470"/>
                  <a:pt x="402" y="470"/>
                </a:cubicBezTo>
                <a:cubicBezTo>
                  <a:pt x="415" y="470"/>
                  <a:pt x="427" y="467"/>
                  <a:pt x="439" y="459"/>
                </a:cubicBezTo>
                <a:cubicBezTo>
                  <a:pt x="449" y="452"/>
                  <a:pt x="456" y="444"/>
                  <a:pt x="458" y="436"/>
                </a:cubicBezTo>
                <a:cubicBezTo>
                  <a:pt x="460" y="436"/>
                  <a:pt x="461" y="436"/>
                  <a:pt x="463" y="436"/>
                </a:cubicBezTo>
                <a:cubicBezTo>
                  <a:pt x="473" y="436"/>
                  <a:pt x="483" y="433"/>
                  <a:pt x="492" y="427"/>
                </a:cubicBezTo>
                <a:cubicBezTo>
                  <a:pt x="505" y="419"/>
                  <a:pt x="514" y="404"/>
                  <a:pt x="515" y="391"/>
                </a:cubicBezTo>
                <a:cubicBezTo>
                  <a:pt x="516" y="391"/>
                  <a:pt x="516" y="391"/>
                  <a:pt x="516" y="391"/>
                </a:cubicBezTo>
                <a:cubicBezTo>
                  <a:pt x="537" y="391"/>
                  <a:pt x="554" y="377"/>
                  <a:pt x="564" y="359"/>
                </a:cubicBezTo>
                <a:cubicBezTo>
                  <a:pt x="571" y="346"/>
                  <a:pt x="572" y="332"/>
                  <a:pt x="568" y="322"/>
                </a:cubicBezTo>
                <a:cubicBezTo>
                  <a:pt x="571" y="317"/>
                  <a:pt x="573" y="312"/>
                  <a:pt x="574" y="307"/>
                </a:cubicBezTo>
                <a:cubicBezTo>
                  <a:pt x="578" y="297"/>
                  <a:pt x="580" y="289"/>
                  <a:pt x="592" y="281"/>
                </a:cubicBezTo>
                <a:cubicBezTo>
                  <a:pt x="598" y="292"/>
                  <a:pt x="598" y="292"/>
                  <a:pt x="598" y="292"/>
                </a:cubicBezTo>
                <a:cubicBezTo>
                  <a:pt x="600" y="296"/>
                  <a:pt x="604" y="298"/>
                  <a:pt x="608" y="298"/>
                </a:cubicBezTo>
                <a:cubicBezTo>
                  <a:pt x="610" y="298"/>
                  <a:pt x="612" y="298"/>
                  <a:pt x="613" y="297"/>
                </a:cubicBezTo>
                <a:cubicBezTo>
                  <a:pt x="641" y="283"/>
                  <a:pt x="641" y="283"/>
                  <a:pt x="641" y="283"/>
                </a:cubicBezTo>
                <a:cubicBezTo>
                  <a:pt x="641" y="258"/>
                  <a:pt x="641" y="258"/>
                  <a:pt x="641" y="258"/>
                </a:cubicBezTo>
                <a:cubicBezTo>
                  <a:pt x="613" y="272"/>
                  <a:pt x="613" y="272"/>
                  <a:pt x="613" y="272"/>
                </a:cubicBezTo>
                <a:cubicBezTo>
                  <a:pt x="523" y="93"/>
                  <a:pt x="523" y="93"/>
                  <a:pt x="523" y="93"/>
                </a:cubicBezTo>
                <a:cubicBezTo>
                  <a:pt x="641" y="34"/>
                  <a:pt x="641" y="34"/>
                  <a:pt x="641" y="34"/>
                </a:cubicBezTo>
                <a:cubicBezTo>
                  <a:pt x="641" y="11"/>
                  <a:pt x="641" y="11"/>
                  <a:pt x="641" y="11"/>
                </a:cubicBezTo>
                <a:cubicBezTo>
                  <a:pt x="640" y="11"/>
                  <a:pt x="638" y="11"/>
                  <a:pt x="636" y="12"/>
                </a:cubicBezTo>
                <a:close/>
                <a:moveTo>
                  <a:pt x="136" y="368"/>
                </a:moveTo>
                <a:cubicBezTo>
                  <a:pt x="131" y="373"/>
                  <a:pt x="125" y="376"/>
                  <a:pt x="120" y="376"/>
                </a:cubicBezTo>
                <a:cubicBezTo>
                  <a:pt x="120" y="376"/>
                  <a:pt x="120" y="376"/>
                  <a:pt x="120" y="376"/>
                </a:cubicBezTo>
                <a:cubicBezTo>
                  <a:pt x="112" y="376"/>
                  <a:pt x="105" y="368"/>
                  <a:pt x="102" y="361"/>
                </a:cubicBezTo>
                <a:cubicBezTo>
                  <a:pt x="101" y="359"/>
                  <a:pt x="98" y="350"/>
                  <a:pt x="104" y="344"/>
                </a:cubicBezTo>
                <a:cubicBezTo>
                  <a:pt x="104" y="344"/>
                  <a:pt x="104" y="343"/>
                  <a:pt x="105" y="343"/>
                </a:cubicBezTo>
                <a:cubicBezTo>
                  <a:pt x="108" y="339"/>
                  <a:pt x="108" y="339"/>
                  <a:pt x="108" y="339"/>
                </a:cubicBezTo>
                <a:cubicBezTo>
                  <a:pt x="113" y="333"/>
                  <a:pt x="119" y="331"/>
                  <a:pt x="126" y="331"/>
                </a:cubicBezTo>
                <a:cubicBezTo>
                  <a:pt x="136" y="331"/>
                  <a:pt x="145" y="338"/>
                  <a:pt x="148" y="345"/>
                </a:cubicBezTo>
                <a:cubicBezTo>
                  <a:pt x="151" y="352"/>
                  <a:pt x="148" y="356"/>
                  <a:pt x="147" y="357"/>
                </a:cubicBezTo>
                <a:lnTo>
                  <a:pt x="136" y="368"/>
                </a:lnTo>
                <a:close/>
                <a:moveTo>
                  <a:pt x="172" y="410"/>
                </a:moveTo>
                <a:cubicBezTo>
                  <a:pt x="162" y="410"/>
                  <a:pt x="153" y="402"/>
                  <a:pt x="150" y="395"/>
                </a:cubicBezTo>
                <a:cubicBezTo>
                  <a:pt x="147" y="388"/>
                  <a:pt x="150" y="385"/>
                  <a:pt x="151" y="383"/>
                </a:cubicBezTo>
                <a:cubicBezTo>
                  <a:pt x="162" y="372"/>
                  <a:pt x="162" y="372"/>
                  <a:pt x="162" y="372"/>
                </a:cubicBezTo>
                <a:cubicBezTo>
                  <a:pt x="174" y="361"/>
                  <a:pt x="174" y="361"/>
                  <a:pt x="174" y="361"/>
                </a:cubicBezTo>
                <a:cubicBezTo>
                  <a:pt x="182" y="353"/>
                  <a:pt x="191" y="351"/>
                  <a:pt x="198" y="351"/>
                </a:cubicBezTo>
                <a:cubicBezTo>
                  <a:pt x="208" y="351"/>
                  <a:pt x="217" y="356"/>
                  <a:pt x="219" y="362"/>
                </a:cubicBezTo>
                <a:cubicBezTo>
                  <a:pt x="222" y="368"/>
                  <a:pt x="217" y="375"/>
                  <a:pt x="213" y="379"/>
                </a:cubicBezTo>
                <a:cubicBezTo>
                  <a:pt x="191" y="401"/>
                  <a:pt x="191" y="401"/>
                  <a:pt x="191" y="401"/>
                </a:cubicBezTo>
                <a:cubicBezTo>
                  <a:pt x="185" y="407"/>
                  <a:pt x="179" y="410"/>
                  <a:pt x="172" y="410"/>
                </a:cubicBezTo>
                <a:close/>
                <a:moveTo>
                  <a:pt x="230" y="448"/>
                </a:moveTo>
                <a:cubicBezTo>
                  <a:pt x="218" y="448"/>
                  <a:pt x="203" y="433"/>
                  <a:pt x="199" y="425"/>
                </a:cubicBezTo>
                <a:cubicBezTo>
                  <a:pt x="251" y="372"/>
                  <a:pt x="251" y="372"/>
                  <a:pt x="251" y="372"/>
                </a:cubicBezTo>
                <a:cubicBezTo>
                  <a:pt x="257" y="367"/>
                  <a:pt x="263" y="364"/>
                  <a:pt x="269" y="364"/>
                </a:cubicBezTo>
                <a:cubicBezTo>
                  <a:pt x="276" y="364"/>
                  <a:pt x="284" y="369"/>
                  <a:pt x="287" y="376"/>
                </a:cubicBezTo>
                <a:cubicBezTo>
                  <a:pt x="290" y="384"/>
                  <a:pt x="287" y="393"/>
                  <a:pt x="280" y="401"/>
                </a:cubicBezTo>
                <a:cubicBezTo>
                  <a:pt x="235" y="445"/>
                  <a:pt x="235" y="445"/>
                  <a:pt x="235" y="445"/>
                </a:cubicBezTo>
                <a:cubicBezTo>
                  <a:pt x="234" y="447"/>
                  <a:pt x="232" y="448"/>
                  <a:pt x="230" y="448"/>
                </a:cubicBezTo>
                <a:close/>
                <a:moveTo>
                  <a:pt x="270" y="473"/>
                </a:moveTo>
                <a:cubicBezTo>
                  <a:pt x="261" y="473"/>
                  <a:pt x="254" y="469"/>
                  <a:pt x="251" y="466"/>
                </a:cubicBezTo>
                <a:cubicBezTo>
                  <a:pt x="249" y="465"/>
                  <a:pt x="249" y="464"/>
                  <a:pt x="249" y="464"/>
                </a:cubicBezTo>
                <a:cubicBezTo>
                  <a:pt x="249" y="463"/>
                  <a:pt x="249" y="462"/>
                  <a:pt x="251" y="461"/>
                </a:cubicBezTo>
                <a:cubicBezTo>
                  <a:pt x="295" y="417"/>
                  <a:pt x="295" y="417"/>
                  <a:pt x="295" y="417"/>
                </a:cubicBezTo>
                <a:cubicBezTo>
                  <a:pt x="299" y="413"/>
                  <a:pt x="301" y="413"/>
                  <a:pt x="304" y="416"/>
                </a:cubicBezTo>
                <a:cubicBezTo>
                  <a:pt x="307" y="419"/>
                  <a:pt x="310" y="425"/>
                  <a:pt x="309" y="434"/>
                </a:cubicBezTo>
                <a:cubicBezTo>
                  <a:pt x="308" y="442"/>
                  <a:pt x="304" y="454"/>
                  <a:pt x="291" y="467"/>
                </a:cubicBezTo>
                <a:cubicBezTo>
                  <a:pt x="286" y="472"/>
                  <a:pt x="279" y="474"/>
                  <a:pt x="270" y="473"/>
                </a:cubicBezTo>
                <a:close/>
                <a:moveTo>
                  <a:pt x="544" y="349"/>
                </a:moveTo>
                <a:cubicBezTo>
                  <a:pt x="543" y="352"/>
                  <a:pt x="528" y="378"/>
                  <a:pt x="502" y="366"/>
                </a:cubicBezTo>
                <a:cubicBezTo>
                  <a:pt x="436" y="333"/>
                  <a:pt x="436" y="333"/>
                  <a:pt x="436" y="333"/>
                </a:cubicBezTo>
                <a:cubicBezTo>
                  <a:pt x="431" y="330"/>
                  <a:pt x="424" y="332"/>
                  <a:pt x="421" y="338"/>
                </a:cubicBezTo>
                <a:cubicBezTo>
                  <a:pt x="419" y="343"/>
                  <a:pt x="421" y="350"/>
                  <a:pt x="426" y="352"/>
                </a:cubicBezTo>
                <a:cubicBezTo>
                  <a:pt x="493" y="386"/>
                  <a:pt x="493" y="386"/>
                  <a:pt x="493" y="386"/>
                </a:cubicBezTo>
                <a:cubicBezTo>
                  <a:pt x="493" y="386"/>
                  <a:pt x="493" y="386"/>
                  <a:pt x="494" y="388"/>
                </a:cubicBezTo>
                <a:cubicBezTo>
                  <a:pt x="494" y="393"/>
                  <a:pt x="489" y="403"/>
                  <a:pt x="480" y="409"/>
                </a:cubicBezTo>
                <a:cubicBezTo>
                  <a:pt x="473" y="413"/>
                  <a:pt x="462" y="417"/>
                  <a:pt x="447" y="410"/>
                </a:cubicBezTo>
                <a:cubicBezTo>
                  <a:pt x="381" y="377"/>
                  <a:pt x="381" y="377"/>
                  <a:pt x="381" y="377"/>
                </a:cubicBezTo>
                <a:cubicBezTo>
                  <a:pt x="375" y="374"/>
                  <a:pt x="369" y="376"/>
                  <a:pt x="366" y="382"/>
                </a:cubicBezTo>
                <a:cubicBezTo>
                  <a:pt x="363" y="387"/>
                  <a:pt x="365" y="394"/>
                  <a:pt x="371" y="397"/>
                </a:cubicBezTo>
                <a:cubicBezTo>
                  <a:pt x="437" y="430"/>
                  <a:pt x="437" y="430"/>
                  <a:pt x="437" y="430"/>
                </a:cubicBezTo>
                <a:cubicBezTo>
                  <a:pt x="436" y="432"/>
                  <a:pt x="433" y="437"/>
                  <a:pt x="425" y="441"/>
                </a:cubicBezTo>
                <a:cubicBezTo>
                  <a:pt x="420" y="444"/>
                  <a:pt x="402" y="454"/>
                  <a:pt x="381" y="443"/>
                </a:cubicBezTo>
                <a:cubicBezTo>
                  <a:pt x="359" y="432"/>
                  <a:pt x="359" y="432"/>
                  <a:pt x="359" y="432"/>
                </a:cubicBezTo>
                <a:cubicBezTo>
                  <a:pt x="355" y="430"/>
                  <a:pt x="350" y="431"/>
                  <a:pt x="347" y="434"/>
                </a:cubicBezTo>
                <a:cubicBezTo>
                  <a:pt x="346" y="434"/>
                  <a:pt x="346" y="434"/>
                  <a:pt x="346" y="435"/>
                </a:cubicBezTo>
                <a:cubicBezTo>
                  <a:pt x="345" y="435"/>
                  <a:pt x="344" y="436"/>
                  <a:pt x="344" y="437"/>
                </a:cubicBezTo>
                <a:cubicBezTo>
                  <a:pt x="343" y="438"/>
                  <a:pt x="343" y="440"/>
                  <a:pt x="343" y="441"/>
                </a:cubicBezTo>
                <a:cubicBezTo>
                  <a:pt x="342" y="446"/>
                  <a:pt x="345" y="450"/>
                  <a:pt x="349" y="452"/>
                </a:cubicBezTo>
                <a:cubicBezTo>
                  <a:pt x="350" y="452"/>
                  <a:pt x="350" y="453"/>
                  <a:pt x="350" y="453"/>
                </a:cubicBezTo>
                <a:cubicBezTo>
                  <a:pt x="350" y="455"/>
                  <a:pt x="347" y="461"/>
                  <a:pt x="341" y="465"/>
                </a:cubicBezTo>
                <a:cubicBezTo>
                  <a:pt x="337" y="467"/>
                  <a:pt x="329" y="471"/>
                  <a:pt x="318" y="470"/>
                </a:cubicBezTo>
                <a:cubicBezTo>
                  <a:pt x="327" y="457"/>
                  <a:pt x="330" y="445"/>
                  <a:pt x="331" y="437"/>
                </a:cubicBezTo>
                <a:cubicBezTo>
                  <a:pt x="333" y="422"/>
                  <a:pt x="329" y="409"/>
                  <a:pt x="320" y="400"/>
                </a:cubicBezTo>
                <a:cubicBezTo>
                  <a:pt x="317" y="397"/>
                  <a:pt x="313" y="395"/>
                  <a:pt x="309" y="393"/>
                </a:cubicBezTo>
                <a:cubicBezTo>
                  <a:pt x="311" y="385"/>
                  <a:pt x="311" y="376"/>
                  <a:pt x="307" y="368"/>
                </a:cubicBezTo>
                <a:cubicBezTo>
                  <a:pt x="301" y="352"/>
                  <a:pt x="285" y="342"/>
                  <a:pt x="269" y="342"/>
                </a:cubicBezTo>
                <a:cubicBezTo>
                  <a:pt x="261" y="342"/>
                  <a:pt x="251" y="344"/>
                  <a:pt x="240" y="353"/>
                </a:cubicBezTo>
                <a:cubicBezTo>
                  <a:pt x="233" y="338"/>
                  <a:pt x="217" y="329"/>
                  <a:pt x="198" y="329"/>
                </a:cubicBezTo>
                <a:cubicBezTo>
                  <a:pt x="188" y="329"/>
                  <a:pt x="178" y="332"/>
                  <a:pt x="169" y="337"/>
                </a:cubicBezTo>
                <a:cubicBezTo>
                  <a:pt x="169" y="337"/>
                  <a:pt x="169" y="337"/>
                  <a:pt x="169" y="337"/>
                </a:cubicBezTo>
                <a:cubicBezTo>
                  <a:pt x="162" y="320"/>
                  <a:pt x="144" y="308"/>
                  <a:pt x="126" y="308"/>
                </a:cubicBezTo>
                <a:cubicBezTo>
                  <a:pt x="118" y="308"/>
                  <a:pt x="111" y="311"/>
                  <a:pt x="104" y="314"/>
                </a:cubicBezTo>
                <a:cubicBezTo>
                  <a:pt x="99" y="308"/>
                  <a:pt x="96" y="301"/>
                  <a:pt x="93" y="294"/>
                </a:cubicBezTo>
                <a:cubicBezTo>
                  <a:pt x="86" y="279"/>
                  <a:pt x="79" y="263"/>
                  <a:pt x="59" y="250"/>
                </a:cubicBezTo>
                <a:cubicBezTo>
                  <a:pt x="135" y="97"/>
                  <a:pt x="135" y="97"/>
                  <a:pt x="135" y="97"/>
                </a:cubicBezTo>
                <a:cubicBezTo>
                  <a:pt x="168" y="103"/>
                  <a:pt x="196" y="91"/>
                  <a:pt x="220" y="80"/>
                </a:cubicBezTo>
                <a:cubicBezTo>
                  <a:pt x="236" y="73"/>
                  <a:pt x="251" y="66"/>
                  <a:pt x="265" y="66"/>
                </a:cubicBezTo>
                <a:cubicBezTo>
                  <a:pt x="265" y="66"/>
                  <a:pt x="265" y="66"/>
                  <a:pt x="265" y="66"/>
                </a:cubicBezTo>
                <a:cubicBezTo>
                  <a:pt x="265" y="66"/>
                  <a:pt x="265" y="66"/>
                  <a:pt x="265" y="66"/>
                </a:cubicBezTo>
                <a:cubicBezTo>
                  <a:pt x="283" y="66"/>
                  <a:pt x="295" y="71"/>
                  <a:pt x="310" y="78"/>
                </a:cubicBezTo>
                <a:cubicBezTo>
                  <a:pt x="280" y="91"/>
                  <a:pt x="246" y="105"/>
                  <a:pt x="198" y="110"/>
                </a:cubicBezTo>
                <a:cubicBezTo>
                  <a:pt x="192" y="111"/>
                  <a:pt x="188" y="115"/>
                  <a:pt x="188" y="120"/>
                </a:cubicBezTo>
                <a:cubicBezTo>
                  <a:pt x="185" y="153"/>
                  <a:pt x="198" y="170"/>
                  <a:pt x="209" y="179"/>
                </a:cubicBezTo>
                <a:cubicBezTo>
                  <a:pt x="233" y="197"/>
                  <a:pt x="268" y="195"/>
                  <a:pt x="291" y="187"/>
                </a:cubicBezTo>
                <a:cubicBezTo>
                  <a:pt x="317" y="178"/>
                  <a:pt x="330" y="187"/>
                  <a:pt x="333" y="193"/>
                </a:cubicBezTo>
                <a:cubicBezTo>
                  <a:pt x="334" y="194"/>
                  <a:pt x="335" y="196"/>
                  <a:pt x="336" y="198"/>
                </a:cubicBezTo>
                <a:cubicBezTo>
                  <a:pt x="352" y="240"/>
                  <a:pt x="414" y="268"/>
                  <a:pt x="475" y="295"/>
                </a:cubicBezTo>
                <a:cubicBezTo>
                  <a:pt x="501" y="307"/>
                  <a:pt x="526" y="318"/>
                  <a:pt x="547" y="330"/>
                </a:cubicBezTo>
                <a:cubicBezTo>
                  <a:pt x="549" y="331"/>
                  <a:pt x="550" y="339"/>
                  <a:pt x="544" y="349"/>
                </a:cubicBezTo>
                <a:close/>
                <a:moveTo>
                  <a:pt x="582" y="261"/>
                </a:moveTo>
                <a:cubicBezTo>
                  <a:pt x="562" y="274"/>
                  <a:pt x="557" y="288"/>
                  <a:pt x="553" y="300"/>
                </a:cubicBezTo>
                <a:cubicBezTo>
                  <a:pt x="553" y="303"/>
                  <a:pt x="552" y="305"/>
                  <a:pt x="551" y="307"/>
                </a:cubicBezTo>
                <a:cubicBezTo>
                  <a:pt x="531" y="296"/>
                  <a:pt x="507" y="285"/>
                  <a:pt x="484" y="275"/>
                </a:cubicBezTo>
                <a:cubicBezTo>
                  <a:pt x="466" y="267"/>
                  <a:pt x="448" y="259"/>
                  <a:pt x="432" y="251"/>
                </a:cubicBezTo>
                <a:cubicBezTo>
                  <a:pt x="440" y="249"/>
                  <a:pt x="449" y="246"/>
                  <a:pt x="458" y="242"/>
                </a:cubicBezTo>
                <a:cubicBezTo>
                  <a:pt x="464" y="239"/>
                  <a:pt x="466" y="232"/>
                  <a:pt x="463" y="227"/>
                </a:cubicBezTo>
                <a:cubicBezTo>
                  <a:pt x="460" y="221"/>
                  <a:pt x="454" y="219"/>
                  <a:pt x="448" y="222"/>
                </a:cubicBezTo>
                <a:cubicBezTo>
                  <a:pt x="426" y="233"/>
                  <a:pt x="405" y="233"/>
                  <a:pt x="387" y="223"/>
                </a:cubicBezTo>
                <a:cubicBezTo>
                  <a:pt x="369" y="212"/>
                  <a:pt x="358" y="193"/>
                  <a:pt x="353" y="183"/>
                </a:cubicBezTo>
                <a:cubicBezTo>
                  <a:pt x="346" y="170"/>
                  <a:pt x="325" y="152"/>
                  <a:pt x="284" y="166"/>
                </a:cubicBezTo>
                <a:cubicBezTo>
                  <a:pt x="265" y="172"/>
                  <a:pt x="238" y="173"/>
                  <a:pt x="223" y="161"/>
                </a:cubicBezTo>
                <a:cubicBezTo>
                  <a:pt x="215" y="155"/>
                  <a:pt x="210" y="145"/>
                  <a:pt x="210" y="131"/>
                </a:cubicBezTo>
                <a:cubicBezTo>
                  <a:pt x="258" y="125"/>
                  <a:pt x="293" y="109"/>
                  <a:pt x="322" y="97"/>
                </a:cubicBezTo>
                <a:cubicBezTo>
                  <a:pt x="347" y="86"/>
                  <a:pt x="367" y="77"/>
                  <a:pt x="387" y="77"/>
                </a:cubicBezTo>
                <a:cubicBezTo>
                  <a:pt x="387" y="77"/>
                  <a:pt x="387" y="77"/>
                  <a:pt x="387" y="77"/>
                </a:cubicBezTo>
                <a:cubicBezTo>
                  <a:pt x="387" y="77"/>
                  <a:pt x="387" y="77"/>
                  <a:pt x="387" y="77"/>
                </a:cubicBezTo>
                <a:cubicBezTo>
                  <a:pt x="404" y="77"/>
                  <a:pt x="419" y="86"/>
                  <a:pt x="435" y="95"/>
                </a:cubicBezTo>
                <a:cubicBezTo>
                  <a:pt x="457" y="108"/>
                  <a:pt x="481" y="122"/>
                  <a:pt x="508" y="111"/>
                </a:cubicBezTo>
                <a:lnTo>
                  <a:pt x="582" y="261"/>
                </a:lnTo>
                <a:close/>
              </a:path>
            </a:pathLst>
          </a:custGeom>
          <a:solidFill>
            <a:schemeClr val="bg1"/>
          </a:solidFill>
          <a:ln w="12700">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47" name="Rectangle 46">
            <a:extLst>
              <a:ext uri="{FF2B5EF4-FFF2-40B4-BE49-F238E27FC236}">
                <a16:creationId xmlns:a16="http://schemas.microsoft.com/office/drawing/2014/main" id="{88898BCE-35AA-315E-4789-0C1F57AE78DF}"/>
              </a:ext>
            </a:extLst>
          </p:cNvPr>
          <p:cNvSpPr/>
          <p:nvPr userDrawn="1"/>
        </p:nvSpPr>
        <p:spPr>
          <a:xfrm>
            <a:off x="7186613" y="1595438"/>
            <a:ext cx="1274762" cy="373062"/>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1600" b="1">
                <a:solidFill>
                  <a:schemeClr val="bg1"/>
                </a:solidFill>
                <a:latin typeface="+mj-lt"/>
              </a:rPr>
              <a:t>DELIVER</a:t>
            </a:r>
          </a:p>
        </p:txBody>
      </p:sp>
      <p:sp>
        <p:nvSpPr>
          <p:cNvPr id="48" name="Rectangle 47">
            <a:extLst>
              <a:ext uri="{FF2B5EF4-FFF2-40B4-BE49-F238E27FC236}">
                <a16:creationId xmlns:a16="http://schemas.microsoft.com/office/drawing/2014/main" id="{E008AE3B-65E0-87D7-9A67-75C1E488F449}"/>
              </a:ext>
            </a:extLst>
          </p:cNvPr>
          <p:cNvSpPr/>
          <p:nvPr userDrawn="1"/>
        </p:nvSpPr>
        <p:spPr>
          <a:xfrm>
            <a:off x="9099550" y="1595438"/>
            <a:ext cx="2203450" cy="373062"/>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1600" b="1">
                <a:solidFill>
                  <a:schemeClr val="bg1"/>
                </a:solidFill>
                <a:latin typeface="+mj-lt"/>
              </a:rPr>
              <a:t>WIN TOGETHER</a:t>
            </a:r>
          </a:p>
        </p:txBody>
      </p:sp>
      <p:sp>
        <p:nvSpPr>
          <p:cNvPr id="49" name="Rectangle 48">
            <a:extLst>
              <a:ext uri="{FF2B5EF4-FFF2-40B4-BE49-F238E27FC236}">
                <a16:creationId xmlns:a16="http://schemas.microsoft.com/office/drawing/2014/main" id="{6D34311E-4AF8-C121-D09F-544F7C63C3C2}"/>
              </a:ext>
            </a:extLst>
          </p:cNvPr>
          <p:cNvSpPr/>
          <p:nvPr userDrawn="1"/>
        </p:nvSpPr>
        <p:spPr>
          <a:xfrm>
            <a:off x="6905625" y="2128838"/>
            <a:ext cx="1831975" cy="779462"/>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1200"/>
              </a:lnSpc>
              <a:spcBef>
                <a:spcPts val="0"/>
              </a:spcBef>
              <a:spcAft>
                <a:spcPts val="0"/>
              </a:spcAft>
              <a:defRPr/>
            </a:pPr>
            <a:r>
              <a:rPr lang="en-US" sz="1100">
                <a:solidFill>
                  <a:schemeClr val="bg1"/>
                </a:solidFill>
                <a:latin typeface="+mj-lt"/>
              </a:rPr>
              <a:t>We are relentless in </a:t>
            </a:r>
            <a:br>
              <a:rPr lang="en-US" sz="1100">
                <a:solidFill>
                  <a:schemeClr val="bg1"/>
                </a:solidFill>
                <a:latin typeface="+mj-lt"/>
              </a:rPr>
            </a:br>
            <a:r>
              <a:rPr lang="en-US" sz="1100">
                <a:solidFill>
                  <a:schemeClr val="bg1"/>
                </a:solidFill>
                <a:latin typeface="+mj-lt"/>
              </a:rPr>
              <a:t>the pursuit of value </a:t>
            </a:r>
            <a:br>
              <a:rPr lang="en-US" sz="1100">
                <a:solidFill>
                  <a:schemeClr val="bg1"/>
                </a:solidFill>
                <a:latin typeface="+mj-lt"/>
              </a:rPr>
            </a:br>
            <a:r>
              <a:rPr lang="en-US" sz="1100">
                <a:solidFill>
                  <a:schemeClr val="bg1"/>
                </a:solidFill>
                <a:latin typeface="+mj-lt"/>
              </a:rPr>
              <a:t>and results for our customers</a:t>
            </a:r>
          </a:p>
        </p:txBody>
      </p:sp>
      <p:sp>
        <p:nvSpPr>
          <p:cNvPr id="50" name="Rectangle 49">
            <a:extLst>
              <a:ext uri="{FF2B5EF4-FFF2-40B4-BE49-F238E27FC236}">
                <a16:creationId xmlns:a16="http://schemas.microsoft.com/office/drawing/2014/main" id="{F402A087-94BF-362D-2625-7794E4648FA2}"/>
              </a:ext>
            </a:extLst>
          </p:cNvPr>
          <p:cNvSpPr/>
          <p:nvPr userDrawn="1"/>
        </p:nvSpPr>
        <p:spPr>
          <a:xfrm>
            <a:off x="9294813" y="2141538"/>
            <a:ext cx="1830387" cy="777875"/>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1200"/>
              </a:lnSpc>
              <a:spcBef>
                <a:spcPts val="0"/>
              </a:spcBef>
              <a:spcAft>
                <a:spcPts val="0"/>
              </a:spcAft>
              <a:defRPr/>
            </a:pPr>
            <a:r>
              <a:rPr lang="en-US" sz="1100">
                <a:solidFill>
                  <a:schemeClr val="bg1"/>
                </a:solidFill>
                <a:latin typeface="+mj-lt"/>
              </a:rPr>
              <a:t>We believe in the collective genius of our people and the magic of teamwork</a:t>
            </a:r>
          </a:p>
        </p:txBody>
      </p:sp>
      <p:sp>
        <p:nvSpPr>
          <p:cNvPr id="51" name="Rectangle 50">
            <a:extLst>
              <a:ext uri="{FF2B5EF4-FFF2-40B4-BE49-F238E27FC236}">
                <a16:creationId xmlns:a16="http://schemas.microsoft.com/office/drawing/2014/main" id="{632FF614-BB13-F500-B593-886F8A767304}"/>
              </a:ext>
            </a:extLst>
          </p:cNvPr>
          <p:cNvSpPr/>
          <p:nvPr userDrawn="1"/>
        </p:nvSpPr>
        <p:spPr>
          <a:xfrm>
            <a:off x="4781550" y="2138363"/>
            <a:ext cx="1320800" cy="609600"/>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1200"/>
              </a:lnSpc>
              <a:spcBef>
                <a:spcPts val="0"/>
              </a:spcBef>
              <a:spcAft>
                <a:spcPts val="0"/>
              </a:spcAft>
              <a:defRPr/>
            </a:pPr>
            <a:r>
              <a:rPr lang="en-US" sz="1100">
                <a:solidFill>
                  <a:schemeClr val="bg1"/>
                </a:solidFill>
                <a:latin typeface="+mj-lt"/>
              </a:rPr>
              <a:t>If it is to be done, it’s up to us to do it</a:t>
            </a:r>
          </a:p>
        </p:txBody>
      </p:sp>
      <p:sp>
        <p:nvSpPr>
          <p:cNvPr id="52" name="Rectangle 51">
            <a:extLst>
              <a:ext uri="{FF2B5EF4-FFF2-40B4-BE49-F238E27FC236}">
                <a16:creationId xmlns:a16="http://schemas.microsoft.com/office/drawing/2014/main" id="{9082C6DC-635E-AF62-0F0F-2E7E10094400}"/>
              </a:ext>
            </a:extLst>
          </p:cNvPr>
          <p:cNvSpPr/>
          <p:nvPr userDrawn="1"/>
        </p:nvSpPr>
        <p:spPr>
          <a:xfrm>
            <a:off x="4945063" y="1595438"/>
            <a:ext cx="928687" cy="37306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1600" b="1">
                <a:solidFill>
                  <a:schemeClr val="bg1"/>
                </a:solidFill>
                <a:latin typeface="+mj-lt"/>
              </a:rPr>
              <a:t>OWN IT</a:t>
            </a:r>
          </a:p>
        </p:txBody>
      </p:sp>
      <p:pic>
        <p:nvPicPr>
          <p:cNvPr id="53" name="Picture 60">
            <a:extLst>
              <a:ext uri="{FF2B5EF4-FFF2-40B4-BE49-F238E27FC236}">
                <a16:creationId xmlns:a16="http://schemas.microsoft.com/office/drawing/2014/main" id="{660FA8E2-9B66-5944-727F-67914DA6396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7838" y="5405438"/>
            <a:ext cx="181133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124025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alues 2">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04BBCD62-2741-72A5-719B-A413E1B55F4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90861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alues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89EB96-41CC-D275-0C6F-E1E6F09F2C2C}"/>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35FA4693-5DA5-8280-305E-1F3BC576A9F4}"/>
              </a:ext>
            </a:extLst>
          </p:cNvPr>
          <p:cNvSpPr/>
          <p:nvPr userDrawn="1"/>
        </p:nvSpPr>
        <p:spPr>
          <a:xfrm>
            <a:off x="474663" y="1127125"/>
            <a:ext cx="3219450" cy="2554288"/>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ts val="4800"/>
              </a:lnSpc>
              <a:spcBef>
                <a:spcPts val="0"/>
              </a:spcBef>
              <a:spcAft>
                <a:spcPts val="0"/>
              </a:spcAft>
              <a:defRPr/>
            </a:pPr>
            <a:r>
              <a:rPr lang="en-US" sz="4800">
                <a:solidFill>
                  <a:schemeClr val="tx2"/>
                </a:solidFill>
                <a:latin typeface="+mj-lt"/>
              </a:rPr>
              <a:t>Leading humanity </a:t>
            </a:r>
            <a:br>
              <a:rPr lang="en-US" sz="4800">
                <a:solidFill>
                  <a:schemeClr val="tx2"/>
                </a:solidFill>
                <a:latin typeface="+mj-lt"/>
              </a:rPr>
            </a:br>
            <a:r>
              <a:rPr lang="en-US" sz="4800">
                <a:solidFill>
                  <a:schemeClr val="tx2"/>
                </a:solidFill>
                <a:latin typeface="+mj-lt"/>
              </a:rPr>
              <a:t>to healthy, vibrant lives</a:t>
            </a:r>
          </a:p>
        </p:txBody>
      </p:sp>
      <p:cxnSp>
        <p:nvCxnSpPr>
          <p:cNvPr id="4" name="Straight Connector 3">
            <a:extLst>
              <a:ext uri="{FF2B5EF4-FFF2-40B4-BE49-F238E27FC236}">
                <a16:creationId xmlns:a16="http://schemas.microsoft.com/office/drawing/2014/main" id="{7527C8C0-BD62-3F57-4387-F62267102B2C}"/>
              </a:ext>
            </a:extLst>
          </p:cNvPr>
          <p:cNvCxnSpPr>
            <a:cxnSpLocks/>
          </p:cNvCxnSpPr>
          <p:nvPr userDrawn="1"/>
        </p:nvCxnSpPr>
        <p:spPr>
          <a:xfrm>
            <a:off x="4092575" y="633413"/>
            <a:ext cx="0" cy="539115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Box 58">
            <a:extLst>
              <a:ext uri="{FF2B5EF4-FFF2-40B4-BE49-F238E27FC236}">
                <a16:creationId xmlns:a16="http://schemas.microsoft.com/office/drawing/2014/main" id="{52DF2588-744B-F51F-4DBE-553F1EDC0E73}"/>
              </a:ext>
            </a:extLst>
          </p:cNvPr>
          <p:cNvSpPr txBox="1"/>
          <p:nvPr userDrawn="1"/>
        </p:nvSpPr>
        <p:spPr>
          <a:xfrm>
            <a:off x="4724400" y="514350"/>
            <a:ext cx="3914775" cy="461963"/>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2400">
                <a:solidFill>
                  <a:schemeClr val="bg1">
                    <a:lumMod val="50000"/>
                  </a:schemeClr>
                </a:solidFill>
                <a:latin typeface="+mj-lt"/>
              </a:rPr>
              <a:t>Our Values:</a:t>
            </a:r>
          </a:p>
        </p:txBody>
      </p:sp>
      <p:sp>
        <p:nvSpPr>
          <p:cNvPr id="6" name="Rectangle 5">
            <a:extLst>
              <a:ext uri="{FF2B5EF4-FFF2-40B4-BE49-F238E27FC236}">
                <a16:creationId xmlns:a16="http://schemas.microsoft.com/office/drawing/2014/main" id="{850715FD-39C8-EFB6-A774-216364E98FDC}"/>
              </a:ext>
            </a:extLst>
          </p:cNvPr>
          <p:cNvSpPr/>
          <p:nvPr userDrawn="1"/>
        </p:nvSpPr>
        <p:spPr>
          <a:xfrm>
            <a:off x="487363" y="520700"/>
            <a:ext cx="3917950" cy="461963"/>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2400">
                <a:solidFill>
                  <a:schemeClr val="bg1">
                    <a:lumMod val="50000"/>
                  </a:schemeClr>
                </a:solidFill>
                <a:latin typeface="+mj-lt"/>
              </a:rPr>
              <a:t>Our Purpose: </a:t>
            </a:r>
          </a:p>
        </p:txBody>
      </p:sp>
      <p:grpSp>
        <p:nvGrpSpPr>
          <p:cNvPr id="7" name="Group 13">
            <a:extLst>
              <a:ext uri="{FF2B5EF4-FFF2-40B4-BE49-F238E27FC236}">
                <a16:creationId xmlns:a16="http://schemas.microsoft.com/office/drawing/2014/main" id="{6B83A0FE-DC6B-CDB8-2424-824D43EF67E4}"/>
              </a:ext>
            </a:extLst>
          </p:cNvPr>
          <p:cNvGrpSpPr>
            <a:grpSpLocks/>
          </p:cNvGrpSpPr>
          <p:nvPr userDrawn="1"/>
        </p:nvGrpSpPr>
        <p:grpSpPr bwMode="auto">
          <a:xfrm>
            <a:off x="649288" y="4086225"/>
            <a:ext cx="2582862" cy="908050"/>
            <a:chOff x="690125" y="3809425"/>
            <a:chExt cx="2135691" cy="750823"/>
          </a:xfrm>
        </p:grpSpPr>
        <p:sp>
          <p:nvSpPr>
            <p:cNvPr id="8" name="Freeform 8">
              <a:extLst>
                <a:ext uri="{FF2B5EF4-FFF2-40B4-BE49-F238E27FC236}">
                  <a16:creationId xmlns:a16="http://schemas.microsoft.com/office/drawing/2014/main" id="{FBC1B733-E4A0-35C2-7403-8B65F8D1E504}"/>
                </a:ext>
              </a:extLst>
            </p:cNvPr>
            <p:cNvSpPr>
              <a:spLocks/>
            </p:cNvSpPr>
            <p:nvPr userDrawn="1"/>
          </p:nvSpPr>
          <p:spPr bwMode="auto">
            <a:xfrm>
              <a:off x="1154805" y="3861930"/>
              <a:ext cx="290097" cy="324219"/>
            </a:xfrm>
            <a:custGeom>
              <a:avLst/>
              <a:gdLst>
                <a:gd name="T0" fmla="*/ 59 w 62"/>
                <a:gd name="T1" fmla="*/ 21 h 69"/>
                <a:gd name="T2" fmla="*/ 60 w 62"/>
                <a:gd name="T3" fmla="*/ 25 h 69"/>
                <a:gd name="T4" fmla="*/ 20 w 62"/>
                <a:gd name="T5" fmla="*/ 67 h 69"/>
                <a:gd name="T6" fmla="*/ 16 w 62"/>
                <a:gd name="T7" fmla="*/ 66 h 69"/>
                <a:gd name="T8" fmla="*/ 1 w 62"/>
                <a:gd name="T9" fmla="*/ 4 h 69"/>
                <a:gd name="T10" fmla="*/ 4 w 62"/>
                <a:gd name="T11" fmla="*/ 0 h 69"/>
                <a:gd name="T12" fmla="*/ 59 w 62"/>
                <a:gd name="T13" fmla="*/ 21 h 69"/>
              </a:gdLst>
              <a:ahLst/>
              <a:cxnLst>
                <a:cxn ang="0">
                  <a:pos x="T0" y="T1"/>
                </a:cxn>
                <a:cxn ang="0">
                  <a:pos x="T2" y="T3"/>
                </a:cxn>
                <a:cxn ang="0">
                  <a:pos x="T4" y="T5"/>
                </a:cxn>
                <a:cxn ang="0">
                  <a:pos x="T6" y="T7"/>
                </a:cxn>
                <a:cxn ang="0">
                  <a:pos x="T8" y="T9"/>
                </a:cxn>
                <a:cxn ang="0">
                  <a:pos x="T10" y="T11"/>
                </a:cxn>
                <a:cxn ang="0">
                  <a:pos x="T12" y="T13"/>
                </a:cxn>
              </a:cxnLst>
              <a:rect l="0" t="0" r="r" b="b"/>
              <a:pathLst>
                <a:path w="62" h="69">
                  <a:moveTo>
                    <a:pt x="59" y="21"/>
                  </a:moveTo>
                  <a:cubicBezTo>
                    <a:pt x="61" y="21"/>
                    <a:pt x="62" y="24"/>
                    <a:pt x="60" y="25"/>
                  </a:cubicBezTo>
                  <a:cubicBezTo>
                    <a:pt x="20" y="67"/>
                    <a:pt x="20" y="67"/>
                    <a:pt x="20" y="67"/>
                  </a:cubicBezTo>
                  <a:cubicBezTo>
                    <a:pt x="19" y="69"/>
                    <a:pt x="16" y="68"/>
                    <a:pt x="16" y="66"/>
                  </a:cubicBezTo>
                  <a:cubicBezTo>
                    <a:pt x="1" y="4"/>
                    <a:pt x="1" y="4"/>
                    <a:pt x="1" y="4"/>
                  </a:cubicBezTo>
                  <a:cubicBezTo>
                    <a:pt x="0" y="2"/>
                    <a:pt x="2" y="0"/>
                    <a:pt x="4" y="0"/>
                  </a:cubicBezTo>
                  <a:lnTo>
                    <a:pt x="59" y="21"/>
                  </a:lnTo>
                  <a:close/>
                </a:path>
              </a:pathLst>
            </a:custGeom>
            <a:solidFill>
              <a:schemeClr val="accent4"/>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9" name="Freeform 9">
              <a:extLst>
                <a:ext uri="{FF2B5EF4-FFF2-40B4-BE49-F238E27FC236}">
                  <a16:creationId xmlns:a16="http://schemas.microsoft.com/office/drawing/2014/main" id="{A299F096-AE10-323B-3DB7-C6A8FB272729}"/>
                </a:ext>
              </a:extLst>
            </p:cNvPr>
            <p:cNvSpPr>
              <a:spLocks/>
            </p:cNvSpPr>
            <p:nvPr userDrawn="1"/>
          </p:nvSpPr>
          <p:spPr bwMode="auto">
            <a:xfrm rot="19443777">
              <a:off x="690125" y="4313474"/>
              <a:ext cx="170645" cy="223147"/>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5"/>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0" name="Freeform 10">
              <a:extLst>
                <a:ext uri="{FF2B5EF4-FFF2-40B4-BE49-F238E27FC236}">
                  <a16:creationId xmlns:a16="http://schemas.microsoft.com/office/drawing/2014/main" id="{613F8773-197C-51EE-5232-577107C16B9B}"/>
                </a:ext>
              </a:extLst>
            </p:cNvPr>
            <p:cNvSpPr>
              <a:spLocks/>
            </p:cNvSpPr>
            <p:nvPr userDrawn="1"/>
          </p:nvSpPr>
          <p:spPr bwMode="auto">
            <a:xfrm rot="14969177">
              <a:off x="1728441" y="4107385"/>
              <a:ext cx="392475" cy="513249"/>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3"/>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1" name="Freeform 11">
              <a:extLst>
                <a:ext uri="{FF2B5EF4-FFF2-40B4-BE49-F238E27FC236}">
                  <a16:creationId xmlns:a16="http://schemas.microsoft.com/office/drawing/2014/main" id="{4D88972B-4E74-810B-E48F-D74D5CEFCE1F}"/>
                </a:ext>
              </a:extLst>
            </p:cNvPr>
            <p:cNvSpPr>
              <a:spLocks/>
            </p:cNvSpPr>
            <p:nvPr userDrawn="1"/>
          </p:nvSpPr>
          <p:spPr bwMode="auto">
            <a:xfrm rot="13136826">
              <a:off x="2581662" y="3809425"/>
              <a:ext cx="244154" cy="318969"/>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tx2"/>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2" name="Freeform 12">
              <a:extLst>
                <a:ext uri="{FF2B5EF4-FFF2-40B4-BE49-F238E27FC236}">
                  <a16:creationId xmlns:a16="http://schemas.microsoft.com/office/drawing/2014/main" id="{B5742FF6-AF2D-F653-E20A-AFFC58B6E512}"/>
                </a:ext>
              </a:extLst>
            </p:cNvPr>
            <p:cNvSpPr>
              <a:spLocks/>
            </p:cNvSpPr>
            <p:nvPr userDrawn="1"/>
          </p:nvSpPr>
          <p:spPr bwMode="auto">
            <a:xfrm rot="16710468">
              <a:off x="2303380" y="3860616"/>
              <a:ext cx="102385" cy="133891"/>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sp>
        <p:nvSpPr>
          <p:cNvPr id="13" name="Rectangle 12">
            <a:extLst>
              <a:ext uri="{FF2B5EF4-FFF2-40B4-BE49-F238E27FC236}">
                <a16:creationId xmlns:a16="http://schemas.microsoft.com/office/drawing/2014/main" id="{3DC6E865-786D-9E8B-C1A1-9DCD16BFB477}"/>
              </a:ext>
            </a:extLst>
          </p:cNvPr>
          <p:cNvSpPr/>
          <p:nvPr userDrawn="1"/>
        </p:nvSpPr>
        <p:spPr>
          <a:xfrm>
            <a:off x="5018088" y="2073275"/>
            <a:ext cx="1009650" cy="40005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2000" b="1">
                <a:solidFill>
                  <a:schemeClr val="bg2"/>
                </a:solidFill>
                <a:latin typeface="+mj-lt"/>
              </a:rPr>
              <a:t>OWN IT</a:t>
            </a:r>
          </a:p>
        </p:txBody>
      </p:sp>
      <p:sp>
        <p:nvSpPr>
          <p:cNvPr id="14" name="Rectangle 13">
            <a:extLst>
              <a:ext uri="{FF2B5EF4-FFF2-40B4-BE49-F238E27FC236}">
                <a16:creationId xmlns:a16="http://schemas.microsoft.com/office/drawing/2014/main" id="{01CCB9D5-6732-DB57-C113-695D1DE4C05A}"/>
              </a:ext>
            </a:extLst>
          </p:cNvPr>
          <p:cNvSpPr/>
          <p:nvPr userDrawn="1"/>
        </p:nvSpPr>
        <p:spPr>
          <a:xfrm>
            <a:off x="7262813" y="2073275"/>
            <a:ext cx="1158875" cy="708025"/>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2000" b="1">
                <a:solidFill>
                  <a:schemeClr val="tx2"/>
                </a:solidFill>
                <a:latin typeface="+mj-lt"/>
              </a:rPr>
              <a:t>DELIVER</a:t>
            </a:r>
          </a:p>
        </p:txBody>
      </p:sp>
      <p:sp>
        <p:nvSpPr>
          <p:cNvPr id="15" name="Rectangle 14">
            <a:extLst>
              <a:ext uri="{FF2B5EF4-FFF2-40B4-BE49-F238E27FC236}">
                <a16:creationId xmlns:a16="http://schemas.microsoft.com/office/drawing/2014/main" id="{143F2AF9-244E-198B-D756-C05898BD0F7E}"/>
              </a:ext>
            </a:extLst>
          </p:cNvPr>
          <p:cNvSpPr/>
          <p:nvPr userDrawn="1"/>
        </p:nvSpPr>
        <p:spPr>
          <a:xfrm>
            <a:off x="9172575" y="2073275"/>
            <a:ext cx="2003425" cy="708025"/>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2000" b="1">
                <a:solidFill>
                  <a:schemeClr val="accent1"/>
                </a:solidFill>
                <a:latin typeface="+mj-lt"/>
              </a:rPr>
              <a:t>WIN TOGETHER</a:t>
            </a:r>
          </a:p>
        </p:txBody>
      </p:sp>
      <p:sp>
        <p:nvSpPr>
          <p:cNvPr id="16" name="Rectangle 15">
            <a:extLst>
              <a:ext uri="{FF2B5EF4-FFF2-40B4-BE49-F238E27FC236}">
                <a16:creationId xmlns:a16="http://schemas.microsoft.com/office/drawing/2014/main" id="{4748E5EF-FEF7-E487-7DE1-272AAABAF54C}"/>
              </a:ext>
            </a:extLst>
          </p:cNvPr>
          <p:cNvSpPr/>
          <p:nvPr userDrawn="1"/>
        </p:nvSpPr>
        <p:spPr>
          <a:xfrm>
            <a:off x="5127625" y="4448175"/>
            <a:ext cx="746125" cy="40005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2000" b="1">
                <a:solidFill>
                  <a:schemeClr val="accent5"/>
                </a:solidFill>
                <a:latin typeface="+mj-lt"/>
              </a:rPr>
              <a:t>CARE</a:t>
            </a:r>
          </a:p>
        </p:txBody>
      </p:sp>
      <p:sp>
        <p:nvSpPr>
          <p:cNvPr id="17" name="Rectangle 16">
            <a:extLst>
              <a:ext uri="{FF2B5EF4-FFF2-40B4-BE49-F238E27FC236}">
                <a16:creationId xmlns:a16="http://schemas.microsoft.com/office/drawing/2014/main" id="{8913D91C-C527-A497-2B37-5C4BB29CFFFE}"/>
              </a:ext>
            </a:extLst>
          </p:cNvPr>
          <p:cNvSpPr/>
          <p:nvPr userDrawn="1"/>
        </p:nvSpPr>
        <p:spPr>
          <a:xfrm>
            <a:off x="7065963" y="4454525"/>
            <a:ext cx="1550987" cy="400050"/>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2000" b="1">
                <a:solidFill>
                  <a:schemeClr val="accent4"/>
                </a:solidFill>
                <a:latin typeface="+mj-lt"/>
              </a:rPr>
              <a:t>STAND TALL</a:t>
            </a:r>
          </a:p>
        </p:txBody>
      </p:sp>
      <p:sp>
        <p:nvSpPr>
          <p:cNvPr id="18" name="Rectangle 17">
            <a:extLst>
              <a:ext uri="{FF2B5EF4-FFF2-40B4-BE49-F238E27FC236}">
                <a16:creationId xmlns:a16="http://schemas.microsoft.com/office/drawing/2014/main" id="{7A76B6B2-D644-3B70-164C-4F6C9ABEF52F}"/>
              </a:ext>
            </a:extLst>
          </p:cNvPr>
          <p:cNvSpPr/>
          <p:nvPr userDrawn="1"/>
        </p:nvSpPr>
        <p:spPr>
          <a:xfrm>
            <a:off x="9605963" y="4440238"/>
            <a:ext cx="1077912" cy="400050"/>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2000" b="1">
                <a:solidFill>
                  <a:schemeClr val="accent3"/>
                </a:solidFill>
                <a:latin typeface="+mj-lt"/>
              </a:rPr>
              <a:t>EVOLVE</a:t>
            </a:r>
          </a:p>
        </p:txBody>
      </p:sp>
      <p:sp>
        <p:nvSpPr>
          <p:cNvPr id="19" name="Rectangle 18">
            <a:extLst>
              <a:ext uri="{FF2B5EF4-FFF2-40B4-BE49-F238E27FC236}">
                <a16:creationId xmlns:a16="http://schemas.microsoft.com/office/drawing/2014/main" id="{0F31234F-C4A9-BB8F-8D8D-DEC1EAA842C8}"/>
              </a:ext>
            </a:extLst>
          </p:cNvPr>
          <p:cNvSpPr/>
          <p:nvPr userDrawn="1"/>
        </p:nvSpPr>
        <p:spPr>
          <a:xfrm>
            <a:off x="7007225" y="2579688"/>
            <a:ext cx="1665288" cy="811212"/>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1400"/>
              </a:lnSpc>
              <a:spcBef>
                <a:spcPts val="0"/>
              </a:spcBef>
              <a:spcAft>
                <a:spcPts val="0"/>
              </a:spcAft>
              <a:defRPr/>
            </a:pPr>
            <a:r>
              <a:rPr lang="en-US" sz="1300">
                <a:latin typeface="+mj-lt"/>
              </a:rPr>
              <a:t>We are relentless in </a:t>
            </a:r>
            <a:br>
              <a:rPr lang="en-US" sz="1300">
                <a:latin typeface="+mj-lt"/>
              </a:rPr>
            </a:br>
            <a:r>
              <a:rPr lang="en-US" sz="1300">
                <a:latin typeface="+mj-lt"/>
              </a:rPr>
              <a:t>the pursuit of value </a:t>
            </a:r>
            <a:br>
              <a:rPr lang="en-US" sz="1300">
                <a:latin typeface="+mj-lt"/>
              </a:rPr>
            </a:br>
            <a:r>
              <a:rPr lang="en-US" sz="1300">
                <a:latin typeface="+mj-lt"/>
              </a:rPr>
              <a:t>and results for our customers</a:t>
            </a:r>
          </a:p>
        </p:txBody>
      </p:sp>
      <p:sp>
        <p:nvSpPr>
          <p:cNvPr id="20" name="Rectangle 19">
            <a:extLst>
              <a:ext uri="{FF2B5EF4-FFF2-40B4-BE49-F238E27FC236}">
                <a16:creationId xmlns:a16="http://schemas.microsoft.com/office/drawing/2014/main" id="{35F59A25-9D40-663F-19A2-9290B731F028}"/>
              </a:ext>
            </a:extLst>
          </p:cNvPr>
          <p:cNvSpPr/>
          <p:nvPr userDrawn="1"/>
        </p:nvSpPr>
        <p:spPr>
          <a:xfrm>
            <a:off x="9405938" y="2590800"/>
            <a:ext cx="1663700" cy="811213"/>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1400"/>
              </a:lnSpc>
              <a:spcBef>
                <a:spcPts val="0"/>
              </a:spcBef>
              <a:spcAft>
                <a:spcPts val="0"/>
              </a:spcAft>
              <a:defRPr/>
            </a:pPr>
            <a:r>
              <a:rPr lang="en-US" sz="1300">
                <a:latin typeface="+mj-lt"/>
              </a:rPr>
              <a:t>We believe in the collective genius of our people and the magic of teamwork</a:t>
            </a:r>
          </a:p>
        </p:txBody>
      </p:sp>
      <p:sp>
        <p:nvSpPr>
          <p:cNvPr id="21" name="Rectangle 20">
            <a:extLst>
              <a:ext uri="{FF2B5EF4-FFF2-40B4-BE49-F238E27FC236}">
                <a16:creationId xmlns:a16="http://schemas.microsoft.com/office/drawing/2014/main" id="{83DEA0C5-7D8E-0A85-0775-0AA634DBB71F}"/>
              </a:ext>
            </a:extLst>
          </p:cNvPr>
          <p:cNvSpPr/>
          <p:nvPr userDrawn="1"/>
        </p:nvSpPr>
        <p:spPr>
          <a:xfrm>
            <a:off x="7372350" y="4940300"/>
            <a:ext cx="939800" cy="630238"/>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1400"/>
              </a:lnSpc>
              <a:spcBef>
                <a:spcPts val="0"/>
              </a:spcBef>
              <a:spcAft>
                <a:spcPts val="0"/>
              </a:spcAft>
              <a:defRPr/>
            </a:pPr>
            <a:r>
              <a:rPr lang="en-US" sz="1300">
                <a:latin typeface="+mj-lt"/>
              </a:rPr>
              <a:t>We always do the right thing</a:t>
            </a:r>
          </a:p>
        </p:txBody>
      </p:sp>
      <p:sp>
        <p:nvSpPr>
          <p:cNvPr id="22" name="Rectangle 21">
            <a:extLst>
              <a:ext uri="{FF2B5EF4-FFF2-40B4-BE49-F238E27FC236}">
                <a16:creationId xmlns:a16="http://schemas.microsoft.com/office/drawing/2014/main" id="{03510085-778E-E4B2-4F4D-1B5BCD8F08F5}"/>
              </a:ext>
            </a:extLst>
          </p:cNvPr>
          <p:cNvSpPr/>
          <p:nvPr userDrawn="1"/>
        </p:nvSpPr>
        <p:spPr>
          <a:xfrm>
            <a:off x="9450388" y="4946650"/>
            <a:ext cx="1422400" cy="990600"/>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1400"/>
              </a:lnSpc>
              <a:spcBef>
                <a:spcPts val="0"/>
              </a:spcBef>
              <a:spcAft>
                <a:spcPts val="0"/>
              </a:spcAft>
              <a:defRPr/>
            </a:pPr>
            <a:r>
              <a:rPr lang="en-US" sz="1300">
                <a:latin typeface="+mj-lt"/>
              </a:rPr>
              <a:t>We embrace learning as a means to reinvention – in all that we do</a:t>
            </a:r>
          </a:p>
        </p:txBody>
      </p:sp>
      <p:sp>
        <p:nvSpPr>
          <p:cNvPr id="23" name="Rectangle 22">
            <a:extLst>
              <a:ext uri="{FF2B5EF4-FFF2-40B4-BE49-F238E27FC236}">
                <a16:creationId xmlns:a16="http://schemas.microsoft.com/office/drawing/2014/main" id="{4E90F003-8593-23D6-4231-3159210B3884}"/>
              </a:ext>
            </a:extLst>
          </p:cNvPr>
          <p:cNvSpPr/>
          <p:nvPr userDrawn="1"/>
        </p:nvSpPr>
        <p:spPr>
          <a:xfrm>
            <a:off x="4776788" y="4941888"/>
            <a:ext cx="1447800" cy="809625"/>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1400"/>
              </a:lnSpc>
              <a:spcBef>
                <a:spcPts val="0"/>
              </a:spcBef>
              <a:spcAft>
                <a:spcPts val="0"/>
              </a:spcAft>
              <a:defRPr/>
            </a:pPr>
            <a:r>
              <a:rPr lang="en-US" sz="1300">
                <a:latin typeface="+mj-lt"/>
              </a:rPr>
              <a:t>We care deeply about each other, our customers and the communities we serve</a:t>
            </a:r>
          </a:p>
        </p:txBody>
      </p:sp>
      <p:sp>
        <p:nvSpPr>
          <p:cNvPr id="24" name="Rectangle 23">
            <a:extLst>
              <a:ext uri="{FF2B5EF4-FFF2-40B4-BE49-F238E27FC236}">
                <a16:creationId xmlns:a16="http://schemas.microsoft.com/office/drawing/2014/main" id="{F1C14BDB-F9C5-45B8-40E1-13819E975B21}"/>
              </a:ext>
            </a:extLst>
          </p:cNvPr>
          <p:cNvSpPr/>
          <p:nvPr userDrawn="1"/>
        </p:nvSpPr>
        <p:spPr>
          <a:xfrm>
            <a:off x="4964113" y="2589213"/>
            <a:ext cx="1200150" cy="630237"/>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1400"/>
              </a:lnSpc>
              <a:spcBef>
                <a:spcPts val="0"/>
              </a:spcBef>
              <a:spcAft>
                <a:spcPts val="0"/>
              </a:spcAft>
              <a:defRPr/>
            </a:pPr>
            <a:r>
              <a:rPr lang="en-US" sz="1300">
                <a:latin typeface="+mj-lt"/>
              </a:rPr>
              <a:t>If it is to be done, it’s up to us to do it</a:t>
            </a:r>
          </a:p>
        </p:txBody>
      </p:sp>
      <p:cxnSp>
        <p:nvCxnSpPr>
          <p:cNvPr id="25" name="Straight Connector 24">
            <a:extLst>
              <a:ext uri="{FF2B5EF4-FFF2-40B4-BE49-F238E27FC236}">
                <a16:creationId xmlns:a16="http://schemas.microsoft.com/office/drawing/2014/main" id="{1FEC8F12-5AC2-3010-498A-A545D0543D84}"/>
              </a:ext>
            </a:extLst>
          </p:cNvPr>
          <p:cNvCxnSpPr/>
          <p:nvPr userDrawn="1"/>
        </p:nvCxnSpPr>
        <p:spPr>
          <a:xfrm>
            <a:off x="5113338" y="2468563"/>
            <a:ext cx="8667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F3F7155-F705-3D97-304B-E80471CCD402}"/>
              </a:ext>
            </a:extLst>
          </p:cNvPr>
          <p:cNvCxnSpPr/>
          <p:nvPr userDrawn="1"/>
        </p:nvCxnSpPr>
        <p:spPr>
          <a:xfrm>
            <a:off x="7396163" y="2468563"/>
            <a:ext cx="85248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1354758-4E64-9976-FE1C-9A6ED1441CE4}"/>
              </a:ext>
            </a:extLst>
          </p:cNvPr>
          <p:cNvCxnSpPr/>
          <p:nvPr userDrawn="1"/>
        </p:nvCxnSpPr>
        <p:spPr>
          <a:xfrm>
            <a:off x="5205413" y="4835525"/>
            <a:ext cx="59213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3EC6D08-43F4-B93D-D52E-A574005BBF8E}"/>
              </a:ext>
            </a:extLst>
          </p:cNvPr>
          <p:cNvCxnSpPr/>
          <p:nvPr userDrawn="1"/>
        </p:nvCxnSpPr>
        <p:spPr>
          <a:xfrm>
            <a:off x="9750425" y="4835525"/>
            <a:ext cx="7747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298AD7B-8CD4-F3C4-7687-8785021F1126}"/>
              </a:ext>
            </a:extLst>
          </p:cNvPr>
          <p:cNvCxnSpPr/>
          <p:nvPr userDrawn="1"/>
        </p:nvCxnSpPr>
        <p:spPr>
          <a:xfrm>
            <a:off x="7210425" y="4837113"/>
            <a:ext cx="124777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545A593-40C7-A6DF-2D96-745AE5F4BFCF}"/>
              </a:ext>
            </a:extLst>
          </p:cNvPr>
          <p:cNvCxnSpPr/>
          <p:nvPr userDrawn="1"/>
        </p:nvCxnSpPr>
        <p:spPr>
          <a:xfrm>
            <a:off x="9345613" y="2468563"/>
            <a:ext cx="166211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55346B74-0F53-B9D8-81F4-62765BA6EB27}"/>
              </a:ext>
            </a:extLst>
          </p:cNvPr>
          <p:cNvSpPr/>
          <p:nvPr userDrawn="1"/>
        </p:nvSpPr>
        <p:spPr>
          <a:xfrm>
            <a:off x="5133975" y="1220788"/>
            <a:ext cx="781050" cy="78105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2" name="Oval 31">
            <a:extLst>
              <a:ext uri="{FF2B5EF4-FFF2-40B4-BE49-F238E27FC236}">
                <a16:creationId xmlns:a16="http://schemas.microsoft.com/office/drawing/2014/main" id="{E25C0CB6-55C1-50EA-CEC3-01466D7D799C}"/>
              </a:ext>
            </a:extLst>
          </p:cNvPr>
          <p:cNvSpPr/>
          <p:nvPr userDrawn="1"/>
        </p:nvSpPr>
        <p:spPr>
          <a:xfrm>
            <a:off x="7426325" y="1220788"/>
            <a:ext cx="768350" cy="78105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3" name="Oval 32">
            <a:extLst>
              <a:ext uri="{FF2B5EF4-FFF2-40B4-BE49-F238E27FC236}">
                <a16:creationId xmlns:a16="http://schemas.microsoft.com/office/drawing/2014/main" id="{7426394B-B228-4F72-0203-BE43D3C55172}"/>
              </a:ext>
            </a:extLst>
          </p:cNvPr>
          <p:cNvSpPr/>
          <p:nvPr userDrawn="1"/>
        </p:nvSpPr>
        <p:spPr>
          <a:xfrm>
            <a:off x="9717088" y="1220788"/>
            <a:ext cx="768350" cy="7810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4" name="Oval 33">
            <a:extLst>
              <a:ext uri="{FF2B5EF4-FFF2-40B4-BE49-F238E27FC236}">
                <a16:creationId xmlns:a16="http://schemas.microsoft.com/office/drawing/2014/main" id="{5824E517-C031-7B96-B941-11CA47CF8195}"/>
              </a:ext>
            </a:extLst>
          </p:cNvPr>
          <p:cNvSpPr/>
          <p:nvPr userDrawn="1"/>
        </p:nvSpPr>
        <p:spPr>
          <a:xfrm>
            <a:off x="5119688" y="3605213"/>
            <a:ext cx="781050" cy="78105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5" name="Oval 34">
            <a:extLst>
              <a:ext uri="{FF2B5EF4-FFF2-40B4-BE49-F238E27FC236}">
                <a16:creationId xmlns:a16="http://schemas.microsoft.com/office/drawing/2014/main" id="{F785CD4C-672B-DC82-7AC2-BBDBA894CE45}"/>
              </a:ext>
            </a:extLst>
          </p:cNvPr>
          <p:cNvSpPr/>
          <p:nvPr userDrawn="1"/>
        </p:nvSpPr>
        <p:spPr>
          <a:xfrm>
            <a:off x="7427913" y="3605213"/>
            <a:ext cx="768350" cy="78105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6" name="Oval 35">
            <a:extLst>
              <a:ext uri="{FF2B5EF4-FFF2-40B4-BE49-F238E27FC236}">
                <a16:creationId xmlns:a16="http://schemas.microsoft.com/office/drawing/2014/main" id="{E978DA8F-EDCF-D08D-2453-F1FA0763D628}"/>
              </a:ext>
            </a:extLst>
          </p:cNvPr>
          <p:cNvSpPr/>
          <p:nvPr userDrawn="1"/>
        </p:nvSpPr>
        <p:spPr>
          <a:xfrm>
            <a:off x="9720263" y="3605213"/>
            <a:ext cx="768350" cy="78105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nvGrpSpPr>
          <p:cNvPr id="37" name="Group 36">
            <a:extLst>
              <a:ext uri="{FF2B5EF4-FFF2-40B4-BE49-F238E27FC236}">
                <a16:creationId xmlns:a16="http://schemas.microsoft.com/office/drawing/2014/main" id="{1425CBA9-FE21-C7FB-B7AE-2404F81CB9A0}"/>
              </a:ext>
            </a:extLst>
          </p:cNvPr>
          <p:cNvGrpSpPr/>
          <p:nvPr userDrawn="1"/>
        </p:nvGrpSpPr>
        <p:grpSpPr>
          <a:xfrm>
            <a:off x="7638535" y="3787386"/>
            <a:ext cx="340636" cy="500323"/>
            <a:chOff x="1839661" y="4710490"/>
            <a:chExt cx="506998" cy="732521"/>
          </a:xfrm>
          <a:noFill/>
        </p:grpSpPr>
        <p:sp>
          <p:nvSpPr>
            <p:cNvPr id="38" name="Oval 37">
              <a:extLst>
                <a:ext uri="{FF2B5EF4-FFF2-40B4-BE49-F238E27FC236}">
                  <a16:creationId xmlns:a16="http://schemas.microsoft.com/office/drawing/2014/main" id="{FD0289C7-B096-8F34-9A0A-3EA2A413A2D9}"/>
                </a:ext>
              </a:extLst>
            </p:cNvPr>
            <p:cNvSpPr>
              <a:spLocks noChangeArrowheads="1"/>
            </p:cNvSpPr>
            <p:nvPr/>
          </p:nvSpPr>
          <p:spPr bwMode="auto">
            <a:xfrm>
              <a:off x="2045557" y="4712811"/>
              <a:ext cx="136232" cy="136139"/>
            </a:xfrm>
            <a:prstGeom prst="ellipse">
              <a:avLst/>
            </a:prstGeom>
            <a:grpFill/>
            <a:ln w="9525">
              <a:solidFill>
                <a:schemeClr val="accent4"/>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ltLang="en-US"/>
            </a:p>
          </p:txBody>
        </p:sp>
        <p:sp>
          <p:nvSpPr>
            <p:cNvPr id="39" name="Freeform 53">
              <a:extLst>
                <a:ext uri="{FF2B5EF4-FFF2-40B4-BE49-F238E27FC236}">
                  <a16:creationId xmlns:a16="http://schemas.microsoft.com/office/drawing/2014/main" id="{C8C5B2C5-8FD2-B138-30B2-851C2E701F6E}"/>
                </a:ext>
              </a:extLst>
            </p:cNvPr>
            <p:cNvSpPr>
              <a:spLocks/>
            </p:cNvSpPr>
            <p:nvPr/>
          </p:nvSpPr>
          <p:spPr bwMode="auto">
            <a:xfrm>
              <a:off x="1839661" y="4710490"/>
              <a:ext cx="506998" cy="732521"/>
            </a:xfrm>
            <a:custGeom>
              <a:avLst/>
              <a:gdLst>
                <a:gd name="T0" fmla="*/ 524 w 761"/>
                <a:gd name="T1" fmla="*/ 249 h 1102"/>
                <a:gd name="T2" fmla="*/ 274 w 761"/>
                <a:gd name="T3" fmla="*/ 178 h 1102"/>
                <a:gd name="T4" fmla="*/ 91 w 761"/>
                <a:gd name="T5" fmla="*/ 116 h 1102"/>
                <a:gd name="T6" fmla="*/ 102 w 761"/>
                <a:gd name="T7" fmla="*/ 13 h 1102"/>
                <a:gd name="T8" fmla="*/ 22 w 761"/>
                <a:gd name="T9" fmla="*/ 122 h 1102"/>
                <a:gd name="T10" fmla="*/ 162 w 761"/>
                <a:gd name="T11" fmla="*/ 322 h 1102"/>
                <a:gd name="T12" fmla="*/ 152 w 761"/>
                <a:gd name="T13" fmla="*/ 814 h 1102"/>
                <a:gd name="T14" fmla="*/ 277 w 761"/>
                <a:gd name="T15" fmla="*/ 525 h 1102"/>
                <a:gd name="T16" fmla="*/ 403 w 761"/>
                <a:gd name="T17" fmla="*/ 811 h 1102"/>
                <a:gd name="T18" fmla="*/ 383 w 761"/>
                <a:gd name="T19" fmla="*/ 324 h 1102"/>
                <a:gd name="T20" fmla="*/ 454 w 761"/>
                <a:gd name="T21" fmla="*/ 309 h 1102"/>
                <a:gd name="T22" fmla="*/ 463 w 761"/>
                <a:gd name="T23" fmla="*/ 418 h 1102"/>
                <a:gd name="T24" fmla="*/ 524 w 761"/>
                <a:gd name="T25" fmla="*/ 249 h 1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1" h="1102">
                  <a:moveTo>
                    <a:pt x="708" y="338"/>
                  </a:moveTo>
                  <a:cubicBezTo>
                    <a:pt x="654" y="270"/>
                    <a:pt x="423" y="241"/>
                    <a:pt x="370" y="241"/>
                  </a:cubicBezTo>
                  <a:cubicBezTo>
                    <a:pt x="322" y="241"/>
                    <a:pt x="98" y="232"/>
                    <a:pt x="123" y="157"/>
                  </a:cubicBezTo>
                  <a:cubicBezTo>
                    <a:pt x="149" y="81"/>
                    <a:pt x="175" y="34"/>
                    <a:pt x="137" y="17"/>
                  </a:cubicBezTo>
                  <a:cubicBezTo>
                    <a:pt x="100" y="0"/>
                    <a:pt x="43" y="95"/>
                    <a:pt x="29" y="165"/>
                  </a:cubicBezTo>
                  <a:cubicBezTo>
                    <a:pt x="0" y="307"/>
                    <a:pt x="215" y="345"/>
                    <a:pt x="219" y="436"/>
                  </a:cubicBezTo>
                  <a:cubicBezTo>
                    <a:pt x="223" y="528"/>
                    <a:pt x="113" y="1101"/>
                    <a:pt x="206" y="1102"/>
                  </a:cubicBezTo>
                  <a:cubicBezTo>
                    <a:pt x="299" y="1102"/>
                    <a:pt x="322" y="711"/>
                    <a:pt x="374" y="711"/>
                  </a:cubicBezTo>
                  <a:cubicBezTo>
                    <a:pt x="427" y="711"/>
                    <a:pt x="452" y="1098"/>
                    <a:pt x="544" y="1099"/>
                  </a:cubicBezTo>
                  <a:cubicBezTo>
                    <a:pt x="636" y="1099"/>
                    <a:pt x="508" y="477"/>
                    <a:pt x="517" y="439"/>
                  </a:cubicBezTo>
                  <a:cubicBezTo>
                    <a:pt x="526" y="401"/>
                    <a:pt x="566" y="398"/>
                    <a:pt x="612" y="418"/>
                  </a:cubicBezTo>
                  <a:cubicBezTo>
                    <a:pt x="658" y="438"/>
                    <a:pt x="574" y="543"/>
                    <a:pt x="625" y="566"/>
                  </a:cubicBezTo>
                  <a:cubicBezTo>
                    <a:pt x="676" y="588"/>
                    <a:pt x="761" y="406"/>
                    <a:pt x="708" y="338"/>
                  </a:cubicBezTo>
                  <a:close/>
                </a:path>
              </a:pathLst>
            </a:custGeom>
            <a:grpFill/>
            <a:ln w="9525">
              <a:solidFill>
                <a:schemeClr val="accent4"/>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nvGrpSpPr>
          <p:cNvPr id="40" name="Group 39">
            <a:extLst>
              <a:ext uri="{FF2B5EF4-FFF2-40B4-BE49-F238E27FC236}">
                <a16:creationId xmlns:a16="http://schemas.microsoft.com/office/drawing/2014/main" id="{E2187828-5BB4-C157-CCD8-411B84BA837F}"/>
              </a:ext>
            </a:extLst>
          </p:cNvPr>
          <p:cNvGrpSpPr/>
          <p:nvPr userDrawn="1"/>
        </p:nvGrpSpPr>
        <p:grpSpPr>
          <a:xfrm>
            <a:off x="5231499" y="3766572"/>
            <a:ext cx="538593" cy="410649"/>
            <a:chOff x="4238626" y="1992313"/>
            <a:chExt cx="3762374" cy="2868613"/>
          </a:xfrm>
          <a:noFill/>
        </p:grpSpPr>
        <p:sp>
          <p:nvSpPr>
            <p:cNvPr id="41" name="Freeform 48">
              <a:extLst>
                <a:ext uri="{FF2B5EF4-FFF2-40B4-BE49-F238E27FC236}">
                  <a16:creationId xmlns:a16="http://schemas.microsoft.com/office/drawing/2014/main" id="{8AD21C00-7AD6-00E2-1036-673727DC53A3}"/>
                </a:ext>
              </a:extLst>
            </p:cNvPr>
            <p:cNvSpPr>
              <a:spLocks/>
            </p:cNvSpPr>
            <p:nvPr/>
          </p:nvSpPr>
          <p:spPr bwMode="auto">
            <a:xfrm>
              <a:off x="6197600" y="3706813"/>
              <a:ext cx="1803400" cy="1154113"/>
            </a:xfrm>
            <a:custGeom>
              <a:avLst/>
              <a:gdLst>
                <a:gd name="T0" fmla="*/ 15 w 396"/>
                <a:gd name="T1" fmla="*/ 68 h 253"/>
                <a:gd name="T2" fmla="*/ 0 w 396"/>
                <a:gd name="T3" fmla="*/ 253 h 253"/>
                <a:gd name="T4" fmla="*/ 249 w 396"/>
                <a:gd name="T5" fmla="*/ 253 h 253"/>
                <a:gd name="T6" fmla="*/ 258 w 396"/>
                <a:gd name="T7" fmla="*/ 116 h 253"/>
                <a:gd name="T8" fmla="*/ 293 w 396"/>
                <a:gd name="T9" fmla="*/ 253 h 253"/>
                <a:gd name="T10" fmla="*/ 396 w 396"/>
                <a:gd name="T11" fmla="*/ 253 h 253"/>
                <a:gd name="T12" fmla="*/ 344 w 396"/>
                <a:gd name="T13" fmla="*/ 0 h 253"/>
                <a:gd name="T14" fmla="*/ 15 w 396"/>
                <a:gd name="T15" fmla="*/ 68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6" h="253">
                  <a:moveTo>
                    <a:pt x="15" y="68"/>
                  </a:moveTo>
                  <a:cubicBezTo>
                    <a:pt x="0" y="253"/>
                    <a:pt x="0" y="253"/>
                    <a:pt x="0" y="253"/>
                  </a:cubicBezTo>
                  <a:cubicBezTo>
                    <a:pt x="249" y="253"/>
                    <a:pt x="249" y="253"/>
                    <a:pt x="249" y="253"/>
                  </a:cubicBezTo>
                  <a:cubicBezTo>
                    <a:pt x="258" y="116"/>
                    <a:pt x="258" y="116"/>
                    <a:pt x="258" y="116"/>
                  </a:cubicBezTo>
                  <a:cubicBezTo>
                    <a:pt x="293" y="253"/>
                    <a:pt x="293" y="253"/>
                    <a:pt x="293" y="253"/>
                  </a:cubicBezTo>
                  <a:cubicBezTo>
                    <a:pt x="396" y="253"/>
                    <a:pt x="396" y="253"/>
                    <a:pt x="396" y="253"/>
                  </a:cubicBezTo>
                  <a:cubicBezTo>
                    <a:pt x="396" y="253"/>
                    <a:pt x="370" y="82"/>
                    <a:pt x="344" y="0"/>
                  </a:cubicBezTo>
                  <a:cubicBezTo>
                    <a:pt x="344" y="0"/>
                    <a:pt x="306" y="62"/>
                    <a:pt x="15" y="68"/>
                  </a:cubicBezTo>
                  <a:close/>
                </a:path>
              </a:pathLst>
            </a:custGeom>
            <a:grpFill/>
            <a:ln>
              <a:solidFill>
                <a:schemeClr val="accent5"/>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42" name="Oval 41">
              <a:extLst>
                <a:ext uri="{FF2B5EF4-FFF2-40B4-BE49-F238E27FC236}">
                  <a16:creationId xmlns:a16="http://schemas.microsoft.com/office/drawing/2014/main" id="{CEC6F0E4-FD9E-CFC7-61F5-6E8B5BF509AD}"/>
                </a:ext>
              </a:extLst>
            </p:cNvPr>
            <p:cNvSpPr>
              <a:spLocks noChangeArrowheads="1"/>
            </p:cNvSpPr>
            <p:nvPr/>
          </p:nvSpPr>
          <p:spPr bwMode="auto">
            <a:xfrm>
              <a:off x="4913313" y="1992313"/>
              <a:ext cx="1065212" cy="1066800"/>
            </a:xfrm>
            <a:prstGeom prst="ellipse">
              <a:avLst/>
            </a:prstGeom>
            <a:grpFill/>
            <a:ln>
              <a:solidFill>
                <a:schemeClr val="accent5"/>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43" name="Freeform 50">
              <a:extLst>
                <a:ext uri="{FF2B5EF4-FFF2-40B4-BE49-F238E27FC236}">
                  <a16:creationId xmlns:a16="http://schemas.microsoft.com/office/drawing/2014/main" id="{953050C5-CD3C-2932-4B27-1555B33B9C99}"/>
                </a:ext>
              </a:extLst>
            </p:cNvPr>
            <p:cNvSpPr>
              <a:spLocks/>
            </p:cNvSpPr>
            <p:nvPr/>
          </p:nvSpPr>
          <p:spPr bwMode="auto">
            <a:xfrm>
              <a:off x="6302375" y="2408238"/>
              <a:ext cx="969962" cy="752475"/>
            </a:xfrm>
            <a:custGeom>
              <a:avLst/>
              <a:gdLst>
                <a:gd name="T0" fmla="*/ 200 w 213"/>
                <a:gd name="T1" fmla="*/ 155 h 165"/>
                <a:gd name="T2" fmla="*/ 213 w 213"/>
                <a:gd name="T3" fmla="*/ 106 h 165"/>
                <a:gd name="T4" fmla="*/ 106 w 213"/>
                <a:gd name="T5" fmla="*/ 0 h 165"/>
                <a:gd name="T6" fmla="*/ 0 w 213"/>
                <a:gd name="T7" fmla="*/ 106 h 165"/>
                <a:gd name="T8" fmla="*/ 11 w 213"/>
                <a:gd name="T9" fmla="*/ 152 h 165"/>
                <a:gd name="T10" fmla="*/ 200 w 213"/>
                <a:gd name="T11" fmla="*/ 155 h 165"/>
              </a:gdLst>
              <a:ahLst/>
              <a:cxnLst>
                <a:cxn ang="0">
                  <a:pos x="T0" y="T1"/>
                </a:cxn>
                <a:cxn ang="0">
                  <a:pos x="T2" y="T3"/>
                </a:cxn>
                <a:cxn ang="0">
                  <a:pos x="T4" y="T5"/>
                </a:cxn>
                <a:cxn ang="0">
                  <a:pos x="T6" y="T7"/>
                </a:cxn>
                <a:cxn ang="0">
                  <a:pos x="T8" y="T9"/>
                </a:cxn>
                <a:cxn ang="0">
                  <a:pos x="T10" y="T11"/>
                </a:cxn>
              </a:cxnLst>
              <a:rect l="0" t="0" r="r" b="b"/>
              <a:pathLst>
                <a:path w="213" h="165">
                  <a:moveTo>
                    <a:pt x="200" y="155"/>
                  </a:moveTo>
                  <a:cubicBezTo>
                    <a:pt x="208" y="141"/>
                    <a:pt x="213" y="124"/>
                    <a:pt x="213" y="106"/>
                  </a:cubicBezTo>
                  <a:cubicBezTo>
                    <a:pt x="213" y="47"/>
                    <a:pt x="165" y="0"/>
                    <a:pt x="106" y="0"/>
                  </a:cubicBezTo>
                  <a:cubicBezTo>
                    <a:pt x="48" y="0"/>
                    <a:pt x="0" y="47"/>
                    <a:pt x="0" y="106"/>
                  </a:cubicBezTo>
                  <a:cubicBezTo>
                    <a:pt x="0" y="123"/>
                    <a:pt x="4" y="138"/>
                    <a:pt x="11" y="152"/>
                  </a:cubicBezTo>
                  <a:cubicBezTo>
                    <a:pt x="51" y="160"/>
                    <a:pt x="156" y="165"/>
                    <a:pt x="200" y="155"/>
                  </a:cubicBezTo>
                  <a:close/>
                </a:path>
              </a:pathLst>
            </a:custGeom>
            <a:grpFill/>
            <a:ln>
              <a:solidFill>
                <a:schemeClr val="accent5"/>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44" name="Freeform 51">
              <a:extLst>
                <a:ext uri="{FF2B5EF4-FFF2-40B4-BE49-F238E27FC236}">
                  <a16:creationId xmlns:a16="http://schemas.microsoft.com/office/drawing/2014/main" id="{939BF008-0DDE-74B3-1B45-375BBA7F0D31}"/>
                </a:ext>
              </a:extLst>
            </p:cNvPr>
            <p:cNvSpPr>
              <a:spLocks/>
            </p:cNvSpPr>
            <p:nvPr/>
          </p:nvSpPr>
          <p:spPr bwMode="auto">
            <a:xfrm>
              <a:off x="4238626" y="3192463"/>
              <a:ext cx="3452812" cy="1668463"/>
            </a:xfrm>
            <a:custGeom>
              <a:avLst/>
              <a:gdLst>
                <a:gd name="T0" fmla="*/ 138 w 758"/>
                <a:gd name="T1" fmla="*/ 201 h 366"/>
                <a:gd name="T2" fmla="*/ 147 w 758"/>
                <a:gd name="T3" fmla="*/ 366 h 366"/>
                <a:gd name="T4" fmla="*/ 391 w 758"/>
                <a:gd name="T5" fmla="*/ 366 h 366"/>
                <a:gd name="T6" fmla="*/ 409 w 758"/>
                <a:gd name="T7" fmla="*/ 144 h 366"/>
                <a:gd name="T8" fmla="*/ 552 w 758"/>
                <a:gd name="T9" fmla="*/ 136 h 366"/>
                <a:gd name="T10" fmla="*/ 711 w 758"/>
                <a:gd name="T11" fmla="*/ 106 h 366"/>
                <a:gd name="T12" fmla="*/ 757 w 758"/>
                <a:gd name="T13" fmla="*/ 60 h 366"/>
                <a:gd name="T14" fmla="*/ 704 w 758"/>
                <a:gd name="T15" fmla="*/ 15 h 366"/>
                <a:gd name="T16" fmla="*/ 543 w 758"/>
                <a:gd name="T17" fmla="*/ 26 h 366"/>
                <a:gd name="T18" fmla="*/ 277 w 758"/>
                <a:gd name="T19" fmla="*/ 0 h 366"/>
                <a:gd name="T20" fmla="*/ 70 w 758"/>
                <a:gd name="T21" fmla="*/ 70 h 366"/>
                <a:gd name="T22" fmla="*/ 0 w 758"/>
                <a:gd name="T23" fmla="*/ 366 h 366"/>
                <a:gd name="T24" fmla="*/ 103 w 758"/>
                <a:gd name="T25" fmla="*/ 366 h 366"/>
                <a:gd name="T26" fmla="*/ 138 w 758"/>
                <a:gd name="T27" fmla="*/ 201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8" h="366">
                  <a:moveTo>
                    <a:pt x="138" y="201"/>
                  </a:moveTo>
                  <a:cubicBezTo>
                    <a:pt x="147" y="366"/>
                    <a:pt x="147" y="366"/>
                    <a:pt x="147" y="366"/>
                  </a:cubicBezTo>
                  <a:cubicBezTo>
                    <a:pt x="391" y="366"/>
                    <a:pt x="391" y="366"/>
                    <a:pt x="391" y="366"/>
                  </a:cubicBezTo>
                  <a:cubicBezTo>
                    <a:pt x="409" y="144"/>
                    <a:pt x="409" y="144"/>
                    <a:pt x="409" y="144"/>
                  </a:cubicBezTo>
                  <a:cubicBezTo>
                    <a:pt x="409" y="144"/>
                    <a:pt x="477" y="141"/>
                    <a:pt x="552" y="136"/>
                  </a:cubicBezTo>
                  <a:cubicBezTo>
                    <a:pt x="645" y="130"/>
                    <a:pt x="683" y="117"/>
                    <a:pt x="711" y="106"/>
                  </a:cubicBezTo>
                  <a:cubicBezTo>
                    <a:pt x="738" y="94"/>
                    <a:pt x="758" y="82"/>
                    <a:pt x="757" y="60"/>
                  </a:cubicBezTo>
                  <a:cubicBezTo>
                    <a:pt x="756" y="30"/>
                    <a:pt x="733" y="10"/>
                    <a:pt x="704" y="15"/>
                  </a:cubicBezTo>
                  <a:cubicBezTo>
                    <a:pt x="623" y="26"/>
                    <a:pt x="578" y="26"/>
                    <a:pt x="543" y="26"/>
                  </a:cubicBezTo>
                  <a:cubicBezTo>
                    <a:pt x="445" y="24"/>
                    <a:pt x="383" y="0"/>
                    <a:pt x="277" y="0"/>
                  </a:cubicBezTo>
                  <a:cubicBezTo>
                    <a:pt x="138" y="0"/>
                    <a:pt x="99" y="21"/>
                    <a:pt x="70" y="70"/>
                  </a:cubicBezTo>
                  <a:cubicBezTo>
                    <a:pt x="38" y="124"/>
                    <a:pt x="0" y="366"/>
                    <a:pt x="0" y="366"/>
                  </a:cubicBezTo>
                  <a:cubicBezTo>
                    <a:pt x="103" y="366"/>
                    <a:pt x="103" y="366"/>
                    <a:pt x="103" y="366"/>
                  </a:cubicBezTo>
                  <a:lnTo>
                    <a:pt x="138" y="201"/>
                  </a:lnTo>
                  <a:close/>
                </a:path>
              </a:pathLst>
            </a:custGeom>
            <a:grpFill/>
            <a:ln>
              <a:solidFill>
                <a:schemeClr val="accent5"/>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sp>
        <p:nvSpPr>
          <p:cNvPr id="45" name="Freeform 39">
            <a:extLst>
              <a:ext uri="{FF2B5EF4-FFF2-40B4-BE49-F238E27FC236}">
                <a16:creationId xmlns:a16="http://schemas.microsoft.com/office/drawing/2014/main" id="{7CBCC20B-FD1A-2E95-8534-D7E1D5EA124C}"/>
              </a:ext>
            </a:extLst>
          </p:cNvPr>
          <p:cNvSpPr>
            <a:spLocks noChangeAspect="1" noEditPoints="1"/>
          </p:cNvSpPr>
          <p:nvPr userDrawn="1"/>
        </p:nvSpPr>
        <p:spPr bwMode="auto">
          <a:xfrm>
            <a:off x="5305425" y="1389063"/>
            <a:ext cx="458788" cy="431800"/>
          </a:xfrm>
          <a:custGeom>
            <a:avLst/>
            <a:gdLst>
              <a:gd name="T0" fmla="*/ 314 w 628"/>
              <a:gd name="T1" fmla="*/ 22 h 595"/>
              <a:gd name="T2" fmla="*/ 327 w 628"/>
              <a:gd name="T3" fmla="*/ 31 h 595"/>
              <a:gd name="T4" fmla="*/ 405 w 628"/>
              <a:gd name="T5" fmla="*/ 188 h 595"/>
              <a:gd name="T6" fmla="*/ 416 w 628"/>
              <a:gd name="T7" fmla="*/ 196 h 595"/>
              <a:gd name="T8" fmla="*/ 590 w 628"/>
              <a:gd name="T9" fmla="*/ 222 h 595"/>
              <a:gd name="T10" fmla="*/ 598 w 628"/>
              <a:gd name="T11" fmla="*/ 246 h 595"/>
              <a:gd name="T12" fmla="*/ 472 w 628"/>
              <a:gd name="T13" fmla="*/ 369 h 595"/>
              <a:gd name="T14" fmla="*/ 468 w 628"/>
              <a:gd name="T15" fmla="*/ 382 h 595"/>
              <a:gd name="T16" fmla="*/ 497 w 628"/>
              <a:gd name="T17" fmla="*/ 556 h 595"/>
              <a:gd name="T18" fmla="*/ 483 w 628"/>
              <a:gd name="T19" fmla="*/ 573 h 595"/>
              <a:gd name="T20" fmla="*/ 476 w 628"/>
              <a:gd name="T21" fmla="*/ 571 h 595"/>
              <a:gd name="T22" fmla="*/ 321 w 628"/>
              <a:gd name="T23" fmla="*/ 489 h 595"/>
              <a:gd name="T24" fmla="*/ 314 w 628"/>
              <a:gd name="T25" fmla="*/ 487 h 595"/>
              <a:gd name="T26" fmla="*/ 307 w 628"/>
              <a:gd name="T27" fmla="*/ 489 h 595"/>
              <a:gd name="T28" fmla="*/ 151 w 628"/>
              <a:gd name="T29" fmla="*/ 571 h 595"/>
              <a:gd name="T30" fmla="*/ 145 w 628"/>
              <a:gd name="T31" fmla="*/ 573 h 595"/>
              <a:gd name="T32" fmla="*/ 130 w 628"/>
              <a:gd name="T33" fmla="*/ 556 h 595"/>
              <a:gd name="T34" fmla="*/ 160 w 628"/>
              <a:gd name="T35" fmla="*/ 382 h 595"/>
              <a:gd name="T36" fmla="*/ 156 w 628"/>
              <a:gd name="T37" fmla="*/ 369 h 595"/>
              <a:gd name="T38" fmla="*/ 30 w 628"/>
              <a:gd name="T39" fmla="*/ 246 h 595"/>
              <a:gd name="T40" fmla="*/ 38 w 628"/>
              <a:gd name="T41" fmla="*/ 222 h 595"/>
              <a:gd name="T42" fmla="*/ 212 w 628"/>
              <a:gd name="T43" fmla="*/ 196 h 595"/>
              <a:gd name="T44" fmla="*/ 223 w 628"/>
              <a:gd name="T45" fmla="*/ 188 h 595"/>
              <a:gd name="T46" fmla="*/ 301 w 628"/>
              <a:gd name="T47" fmla="*/ 31 h 595"/>
              <a:gd name="T48" fmla="*/ 314 w 628"/>
              <a:gd name="T49" fmla="*/ 22 h 595"/>
              <a:gd name="T50" fmla="*/ 314 w 628"/>
              <a:gd name="T51" fmla="*/ 0 h 595"/>
              <a:gd name="T52" fmla="*/ 280 w 628"/>
              <a:gd name="T53" fmla="*/ 20 h 595"/>
              <a:gd name="T54" fmla="*/ 204 w 628"/>
              <a:gd name="T55" fmla="*/ 174 h 595"/>
              <a:gd name="T56" fmla="*/ 35 w 628"/>
              <a:gd name="T57" fmla="*/ 199 h 595"/>
              <a:gd name="T58" fmla="*/ 4 w 628"/>
              <a:gd name="T59" fmla="*/ 224 h 595"/>
              <a:gd name="T60" fmla="*/ 14 w 628"/>
              <a:gd name="T61" fmla="*/ 263 h 595"/>
              <a:gd name="T62" fmla="*/ 137 w 628"/>
              <a:gd name="T63" fmla="*/ 382 h 595"/>
              <a:gd name="T64" fmla="*/ 108 w 628"/>
              <a:gd name="T65" fmla="*/ 552 h 595"/>
              <a:gd name="T66" fmla="*/ 116 w 628"/>
              <a:gd name="T67" fmla="*/ 582 h 595"/>
              <a:gd name="T68" fmla="*/ 145 w 628"/>
              <a:gd name="T69" fmla="*/ 595 h 595"/>
              <a:gd name="T70" fmla="*/ 162 w 628"/>
              <a:gd name="T71" fmla="*/ 591 h 595"/>
              <a:gd name="T72" fmla="*/ 314 w 628"/>
              <a:gd name="T73" fmla="*/ 511 h 595"/>
              <a:gd name="T74" fmla="*/ 466 w 628"/>
              <a:gd name="T75" fmla="*/ 591 h 595"/>
              <a:gd name="T76" fmla="*/ 483 w 628"/>
              <a:gd name="T77" fmla="*/ 595 h 595"/>
              <a:gd name="T78" fmla="*/ 512 w 628"/>
              <a:gd name="T79" fmla="*/ 582 h 595"/>
              <a:gd name="T80" fmla="*/ 520 w 628"/>
              <a:gd name="T81" fmla="*/ 552 h 595"/>
              <a:gd name="T82" fmla="*/ 491 w 628"/>
              <a:gd name="T83" fmla="*/ 382 h 595"/>
              <a:gd name="T84" fmla="*/ 614 w 628"/>
              <a:gd name="T85" fmla="*/ 263 h 595"/>
              <a:gd name="T86" fmla="*/ 623 w 628"/>
              <a:gd name="T87" fmla="*/ 224 h 595"/>
              <a:gd name="T88" fmla="*/ 593 w 628"/>
              <a:gd name="T89" fmla="*/ 199 h 595"/>
              <a:gd name="T90" fmla="*/ 423 w 628"/>
              <a:gd name="T91" fmla="*/ 174 h 595"/>
              <a:gd name="T92" fmla="*/ 347 w 628"/>
              <a:gd name="T93" fmla="*/ 20 h 595"/>
              <a:gd name="T94" fmla="*/ 314 w 628"/>
              <a:gd name="T95"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595">
                <a:moveTo>
                  <a:pt x="314" y="22"/>
                </a:moveTo>
                <a:cubicBezTo>
                  <a:pt x="319" y="22"/>
                  <a:pt x="324" y="25"/>
                  <a:pt x="327" y="31"/>
                </a:cubicBezTo>
                <a:cubicBezTo>
                  <a:pt x="405" y="188"/>
                  <a:pt x="405" y="188"/>
                  <a:pt x="405" y="188"/>
                </a:cubicBezTo>
                <a:cubicBezTo>
                  <a:pt x="407" y="193"/>
                  <a:pt x="411" y="196"/>
                  <a:pt x="416" y="196"/>
                </a:cubicBezTo>
                <a:cubicBezTo>
                  <a:pt x="590" y="222"/>
                  <a:pt x="590" y="222"/>
                  <a:pt x="590" y="222"/>
                </a:cubicBezTo>
                <a:cubicBezTo>
                  <a:pt x="602" y="223"/>
                  <a:pt x="607" y="238"/>
                  <a:pt x="598" y="246"/>
                </a:cubicBezTo>
                <a:cubicBezTo>
                  <a:pt x="472" y="369"/>
                  <a:pt x="472" y="369"/>
                  <a:pt x="472" y="369"/>
                </a:cubicBezTo>
                <a:cubicBezTo>
                  <a:pt x="469" y="373"/>
                  <a:pt x="467" y="377"/>
                  <a:pt x="468" y="382"/>
                </a:cubicBezTo>
                <a:cubicBezTo>
                  <a:pt x="497" y="556"/>
                  <a:pt x="497" y="556"/>
                  <a:pt x="497" y="556"/>
                </a:cubicBezTo>
                <a:cubicBezTo>
                  <a:pt x="499" y="565"/>
                  <a:pt x="492" y="573"/>
                  <a:pt x="483" y="573"/>
                </a:cubicBezTo>
                <a:cubicBezTo>
                  <a:pt x="481" y="573"/>
                  <a:pt x="479" y="572"/>
                  <a:pt x="476" y="571"/>
                </a:cubicBezTo>
                <a:cubicBezTo>
                  <a:pt x="321" y="489"/>
                  <a:pt x="321" y="489"/>
                  <a:pt x="321" y="489"/>
                </a:cubicBezTo>
                <a:cubicBezTo>
                  <a:pt x="318" y="488"/>
                  <a:pt x="316" y="487"/>
                  <a:pt x="314" y="487"/>
                </a:cubicBezTo>
                <a:cubicBezTo>
                  <a:pt x="311" y="487"/>
                  <a:pt x="309" y="488"/>
                  <a:pt x="307" y="489"/>
                </a:cubicBezTo>
                <a:cubicBezTo>
                  <a:pt x="151" y="571"/>
                  <a:pt x="151" y="571"/>
                  <a:pt x="151" y="571"/>
                </a:cubicBezTo>
                <a:cubicBezTo>
                  <a:pt x="149" y="572"/>
                  <a:pt x="147" y="573"/>
                  <a:pt x="145" y="573"/>
                </a:cubicBezTo>
                <a:cubicBezTo>
                  <a:pt x="136" y="573"/>
                  <a:pt x="129" y="565"/>
                  <a:pt x="130" y="556"/>
                </a:cubicBezTo>
                <a:cubicBezTo>
                  <a:pt x="160" y="382"/>
                  <a:pt x="160" y="382"/>
                  <a:pt x="160" y="382"/>
                </a:cubicBezTo>
                <a:cubicBezTo>
                  <a:pt x="161" y="377"/>
                  <a:pt x="159" y="373"/>
                  <a:pt x="156" y="369"/>
                </a:cubicBezTo>
                <a:cubicBezTo>
                  <a:pt x="30" y="246"/>
                  <a:pt x="30" y="246"/>
                  <a:pt x="30" y="246"/>
                </a:cubicBezTo>
                <a:cubicBezTo>
                  <a:pt x="21" y="238"/>
                  <a:pt x="26" y="223"/>
                  <a:pt x="38" y="222"/>
                </a:cubicBezTo>
                <a:cubicBezTo>
                  <a:pt x="212" y="196"/>
                  <a:pt x="212" y="196"/>
                  <a:pt x="212" y="196"/>
                </a:cubicBezTo>
                <a:cubicBezTo>
                  <a:pt x="217" y="196"/>
                  <a:pt x="221" y="193"/>
                  <a:pt x="223" y="188"/>
                </a:cubicBezTo>
                <a:cubicBezTo>
                  <a:pt x="301" y="31"/>
                  <a:pt x="301" y="31"/>
                  <a:pt x="301" y="31"/>
                </a:cubicBezTo>
                <a:cubicBezTo>
                  <a:pt x="303" y="25"/>
                  <a:pt x="309" y="22"/>
                  <a:pt x="314" y="22"/>
                </a:cubicBezTo>
                <a:moveTo>
                  <a:pt x="314" y="0"/>
                </a:moveTo>
                <a:cubicBezTo>
                  <a:pt x="300" y="0"/>
                  <a:pt x="287" y="8"/>
                  <a:pt x="280" y="20"/>
                </a:cubicBezTo>
                <a:cubicBezTo>
                  <a:pt x="204" y="174"/>
                  <a:pt x="204" y="174"/>
                  <a:pt x="204" y="174"/>
                </a:cubicBezTo>
                <a:cubicBezTo>
                  <a:pt x="35" y="199"/>
                  <a:pt x="35" y="199"/>
                  <a:pt x="35" y="199"/>
                </a:cubicBezTo>
                <a:cubicBezTo>
                  <a:pt x="20" y="201"/>
                  <a:pt x="9" y="211"/>
                  <a:pt x="4" y="224"/>
                </a:cubicBezTo>
                <a:cubicBezTo>
                  <a:pt x="0" y="238"/>
                  <a:pt x="4" y="253"/>
                  <a:pt x="14" y="263"/>
                </a:cubicBezTo>
                <a:cubicBezTo>
                  <a:pt x="137" y="382"/>
                  <a:pt x="137" y="382"/>
                  <a:pt x="137" y="382"/>
                </a:cubicBezTo>
                <a:cubicBezTo>
                  <a:pt x="108" y="552"/>
                  <a:pt x="108" y="552"/>
                  <a:pt x="108" y="552"/>
                </a:cubicBezTo>
                <a:cubicBezTo>
                  <a:pt x="106" y="563"/>
                  <a:pt x="109" y="574"/>
                  <a:pt x="116" y="582"/>
                </a:cubicBezTo>
                <a:cubicBezTo>
                  <a:pt x="123" y="590"/>
                  <a:pt x="134" y="595"/>
                  <a:pt x="145" y="595"/>
                </a:cubicBezTo>
                <a:cubicBezTo>
                  <a:pt x="150" y="595"/>
                  <a:pt x="156" y="594"/>
                  <a:pt x="162" y="591"/>
                </a:cubicBezTo>
                <a:cubicBezTo>
                  <a:pt x="314" y="511"/>
                  <a:pt x="314" y="511"/>
                  <a:pt x="314" y="511"/>
                </a:cubicBezTo>
                <a:cubicBezTo>
                  <a:pt x="466" y="591"/>
                  <a:pt x="466" y="591"/>
                  <a:pt x="466" y="591"/>
                </a:cubicBezTo>
                <a:cubicBezTo>
                  <a:pt x="471" y="594"/>
                  <a:pt x="477" y="595"/>
                  <a:pt x="483" y="595"/>
                </a:cubicBezTo>
                <a:cubicBezTo>
                  <a:pt x="494" y="595"/>
                  <a:pt x="505" y="590"/>
                  <a:pt x="512" y="582"/>
                </a:cubicBezTo>
                <a:cubicBezTo>
                  <a:pt x="519" y="574"/>
                  <a:pt x="522" y="563"/>
                  <a:pt x="520" y="552"/>
                </a:cubicBezTo>
                <a:cubicBezTo>
                  <a:pt x="491" y="382"/>
                  <a:pt x="491" y="382"/>
                  <a:pt x="491" y="382"/>
                </a:cubicBezTo>
                <a:cubicBezTo>
                  <a:pt x="614" y="263"/>
                  <a:pt x="614" y="263"/>
                  <a:pt x="614" y="263"/>
                </a:cubicBezTo>
                <a:cubicBezTo>
                  <a:pt x="624" y="253"/>
                  <a:pt x="628" y="238"/>
                  <a:pt x="623" y="224"/>
                </a:cubicBezTo>
                <a:cubicBezTo>
                  <a:pt x="619" y="211"/>
                  <a:pt x="607" y="201"/>
                  <a:pt x="593" y="199"/>
                </a:cubicBezTo>
                <a:cubicBezTo>
                  <a:pt x="423" y="174"/>
                  <a:pt x="423" y="174"/>
                  <a:pt x="423" y="174"/>
                </a:cubicBezTo>
                <a:cubicBezTo>
                  <a:pt x="347" y="20"/>
                  <a:pt x="347" y="20"/>
                  <a:pt x="347" y="20"/>
                </a:cubicBezTo>
                <a:cubicBezTo>
                  <a:pt x="341" y="8"/>
                  <a:pt x="328" y="0"/>
                  <a:pt x="314" y="0"/>
                </a:cubicBezTo>
                <a:close/>
              </a:path>
            </a:pathLst>
          </a:custGeom>
          <a:solidFill>
            <a:schemeClr val="bg2"/>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nvGrpSpPr>
          <p:cNvPr id="46" name="Group 45">
            <a:extLst>
              <a:ext uri="{FF2B5EF4-FFF2-40B4-BE49-F238E27FC236}">
                <a16:creationId xmlns:a16="http://schemas.microsoft.com/office/drawing/2014/main" id="{B1CFB374-5EBE-405A-19E2-546C13886EDE}"/>
              </a:ext>
            </a:extLst>
          </p:cNvPr>
          <p:cNvGrpSpPr>
            <a:grpSpLocks noChangeAspect="1"/>
          </p:cNvGrpSpPr>
          <p:nvPr userDrawn="1"/>
        </p:nvGrpSpPr>
        <p:grpSpPr>
          <a:xfrm>
            <a:off x="7645232" y="1477036"/>
            <a:ext cx="363610" cy="329228"/>
            <a:chOff x="5145088" y="2278063"/>
            <a:chExt cx="595312" cy="530225"/>
          </a:xfrm>
          <a:solidFill>
            <a:schemeClr val="tx2"/>
          </a:solidFill>
        </p:grpSpPr>
        <p:sp>
          <p:nvSpPr>
            <p:cNvPr id="47" name="Freeform 46">
              <a:extLst>
                <a:ext uri="{FF2B5EF4-FFF2-40B4-BE49-F238E27FC236}">
                  <a16:creationId xmlns:a16="http://schemas.microsoft.com/office/drawing/2014/main" id="{53FECC1D-7143-54D1-1A37-3889B199A667}"/>
                </a:ext>
              </a:extLst>
            </p:cNvPr>
            <p:cNvSpPr>
              <a:spLocks noEditPoints="1"/>
            </p:cNvSpPr>
            <p:nvPr/>
          </p:nvSpPr>
          <p:spPr bwMode="auto">
            <a:xfrm>
              <a:off x="5257800" y="2286000"/>
              <a:ext cx="482600" cy="428625"/>
            </a:xfrm>
            <a:custGeom>
              <a:avLst/>
              <a:gdLst>
                <a:gd name="T0" fmla="*/ 199 w 546"/>
                <a:gd name="T1" fmla="*/ 485 h 488"/>
                <a:gd name="T2" fmla="*/ 14 w 546"/>
                <a:gd name="T3" fmla="*/ 273 h 488"/>
                <a:gd name="T4" fmla="*/ 1 w 546"/>
                <a:gd name="T5" fmla="*/ 246 h 488"/>
                <a:gd name="T6" fmla="*/ 3 w 546"/>
                <a:gd name="T7" fmla="*/ 217 h 488"/>
                <a:gd name="T8" fmla="*/ 20 w 546"/>
                <a:gd name="T9" fmla="*/ 192 h 488"/>
                <a:gd name="T10" fmla="*/ 44 w 546"/>
                <a:gd name="T11" fmla="*/ 179 h 488"/>
                <a:gd name="T12" fmla="*/ 70 w 546"/>
                <a:gd name="T13" fmla="*/ 179 h 488"/>
                <a:gd name="T14" fmla="*/ 92 w 546"/>
                <a:gd name="T15" fmla="*/ 189 h 488"/>
                <a:gd name="T16" fmla="*/ 196 w 546"/>
                <a:gd name="T17" fmla="*/ 307 h 488"/>
                <a:gd name="T18" fmla="*/ 444 w 546"/>
                <a:gd name="T19" fmla="*/ 20 h 488"/>
                <a:gd name="T20" fmla="*/ 464 w 546"/>
                <a:gd name="T21" fmla="*/ 5 h 488"/>
                <a:gd name="T22" fmla="*/ 488 w 546"/>
                <a:gd name="T23" fmla="*/ 0 h 488"/>
                <a:gd name="T24" fmla="*/ 513 w 546"/>
                <a:gd name="T25" fmla="*/ 6 h 488"/>
                <a:gd name="T26" fmla="*/ 536 w 546"/>
                <a:gd name="T27" fmla="*/ 25 h 488"/>
                <a:gd name="T28" fmla="*/ 546 w 546"/>
                <a:gd name="T29" fmla="*/ 52 h 488"/>
                <a:gd name="T30" fmla="*/ 541 w 546"/>
                <a:gd name="T31" fmla="*/ 81 h 488"/>
                <a:gd name="T32" fmla="*/ 475 w 546"/>
                <a:gd name="T33" fmla="*/ 164 h 488"/>
                <a:gd name="T34" fmla="*/ 210 w 546"/>
                <a:gd name="T35" fmla="*/ 485 h 488"/>
                <a:gd name="T36" fmla="*/ 151 w 546"/>
                <a:gd name="T37" fmla="*/ 395 h 488"/>
                <a:gd name="T38" fmla="*/ 209 w 546"/>
                <a:gd name="T39" fmla="*/ 450 h 488"/>
                <a:gd name="T40" fmla="*/ 462 w 546"/>
                <a:gd name="T41" fmla="*/ 145 h 488"/>
                <a:gd name="T42" fmla="*/ 520 w 546"/>
                <a:gd name="T43" fmla="*/ 72 h 488"/>
                <a:gd name="T44" fmla="*/ 523 w 546"/>
                <a:gd name="T45" fmla="*/ 55 h 488"/>
                <a:gd name="T46" fmla="*/ 517 w 546"/>
                <a:gd name="T47" fmla="*/ 37 h 488"/>
                <a:gd name="T48" fmla="*/ 504 w 546"/>
                <a:gd name="T49" fmla="*/ 26 h 488"/>
                <a:gd name="T50" fmla="*/ 488 w 546"/>
                <a:gd name="T51" fmla="*/ 22 h 488"/>
                <a:gd name="T52" fmla="*/ 474 w 546"/>
                <a:gd name="T53" fmla="*/ 25 h 488"/>
                <a:gd name="T54" fmla="*/ 461 w 546"/>
                <a:gd name="T55" fmla="*/ 36 h 488"/>
                <a:gd name="T56" fmla="*/ 197 w 546"/>
                <a:gd name="T57" fmla="*/ 342 h 488"/>
                <a:gd name="T58" fmla="*/ 78 w 546"/>
                <a:gd name="T59" fmla="*/ 207 h 488"/>
                <a:gd name="T60" fmla="*/ 65 w 546"/>
                <a:gd name="T61" fmla="*/ 201 h 488"/>
                <a:gd name="T62" fmla="*/ 49 w 546"/>
                <a:gd name="T63" fmla="*/ 202 h 488"/>
                <a:gd name="T64" fmla="*/ 35 w 546"/>
                <a:gd name="T65" fmla="*/ 209 h 488"/>
                <a:gd name="T66" fmla="*/ 25 w 546"/>
                <a:gd name="T67" fmla="*/ 224 h 488"/>
                <a:gd name="T68" fmla="*/ 24 w 546"/>
                <a:gd name="T69" fmla="*/ 242 h 488"/>
                <a:gd name="T70" fmla="*/ 32 w 546"/>
                <a:gd name="T71" fmla="*/ 259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6" h="488">
                  <a:moveTo>
                    <a:pt x="210" y="485"/>
                  </a:moveTo>
                  <a:cubicBezTo>
                    <a:pt x="207" y="488"/>
                    <a:pt x="202" y="488"/>
                    <a:pt x="199" y="485"/>
                  </a:cubicBezTo>
                  <a:cubicBezTo>
                    <a:pt x="134" y="410"/>
                    <a:pt x="134" y="410"/>
                    <a:pt x="134" y="410"/>
                  </a:cubicBezTo>
                  <a:cubicBezTo>
                    <a:pt x="14" y="273"/>
                    <a:pt x="14" y="273"/>
                    <a:pt x="14" y="273"/>
                  </a:cubicBezTo>
                  <a:cubicBezTo>
                    <a:pt x="6" y="261"/>
                    <a:pt x="6" y="261"/>
                    <a:pt x="6" y="261"/>
                  </a:cubicBezTo>
                  <a:cubicBezTo>
                    <a:pt x="1" y="246"/>
                    <a:pt x="1" y="246"/>
                    <a:pt x="1" y="246"/>
                  </a:cubicBezTo>
                  <a:cubicBezTo>
                    <a:pt x="0" y="231"/>
                    <a:pt x="0" y="231"/>
                    <a:pt x="0" y="231"/>
                  </a:cubicBezTo>
                  <a:cubicBezTo>
                    <a:pt x="3" y="217"/>
                    <a:pt x="3" y="217"/>
                    <a:pt x="3" y="217"/>
                  </a:cubicBezTo>
                  <a:cubicBezTo>
                    <a:pt x="9" y="204"/>
                    <a:pt x="9" y="204"/>
                    <a:pt x="9" y="204"/>
                  </a:cubicBezTo>
                  <a:cubicBezTo>
                    <a:pt x="20" y="192"/>
                    <a:pt x="20" y="192"/>
                    <a:pt x="20" y="192"/>
                  </a:cubicBezTo>
                  <a:cubicBezTo>
                    <a:pt x="31" y="184"/>
                    <a:pt x="31" y="184"/>
                    <a:pt x="31" y="184"/>
                  </a:cubicBezTo>
                  <a:cubicBezTo>
                    <a:pt x="44" y="179"/>
                    <a:pt x="44" y="179"/>
                    <a:pt x="44" y="179"/>
                  </a:cubicBezTo>
                  <a:cubicBezTo>
                    <a:pt x="58" y="178"/>
                    <a:pt x="58" y="178"/>
                    <a:pt x="58" y="178"/>
                  </a:cubicBezTo>
                  <a:cubicBezTo>
                    <a:pt x="70" y="179"/>
                    <a:pt x="70" y="179"/>
                    <a:pt x="70" y="179"/>
                  </a:cubicBezTo>
                  <a:cubicBezTo>
                    <a:pt x="81" y="182"/>
                    <a:pt x="81" y="182"/>
                    <a:pt x="81" y="182"/>
                  </a:cubicBezTo>
                  <a:cubicBezTo>
                    <a:pt x="92" y="189"/>
                    <a:pt x="92" y="189"/>
                    <a:pt x="92" y="189"/>
                  </a:cubicBezTo>
                  <a:cubicBezTo>
                    <a:pt x="101" y="197"/>
                    <a:pt x="101" y="197"/>
                    <a:pt x="101" y="197"/>
                  </a:cubicBezTo>
                  <a:cubicBezTo>
                    <a:pt x="196" y="307"/>
                    <a:pt x="196" y="307"/>
                    <a:pt x="196" y="307"/>
                  </a:cubicBezTo>
                  <a:cubicBezTo>
                    <a:pt x="199" y="310"/>
                    <a:pt x="204" y="310"/>
                    <a:pt x="207" y="307"/>
                  </a:cubicBezTo>
                  <a:cubicBezTo>
                    <a:pt x="444" y="20"/>
                    <a:pt x="444" y="20"/>
                    <a:pt x="444" y="20"/>
                  </a:cubicBezTo>
                  <a:cubicBezTo>
                    <a:pt x="454" y="11"/>
                    <a:pt x="454" y="11"/>
                    <a:pt x="454" y="11"/>
                  </a:cubicBezTo>
                  <a:cubicBezTo>
                    <a:pt x="464" y="5"/>
                    <a:pt x="464" y="5"/>
                    <a:pt x="464" y="5"/>
                  </a:cubicBezTo>
                  <a:cubicBezTo>
                    <a:pt x="476" y="0"/>
                    <a:pt x="476" y="0"/>
                    <a:pt x="476" y="0"/>
                  </a:cubicBezTo>
                  <a:cubicBezTo>
                    <a:pt x="488" y="0"/>
                    <a:pt x="488" y="0"/>
                    <a:pt x="488" y="0"/>
                  </a:cubicBezTo>
                  <a:cubicBezTo>
                    <a:pt x="502" y="1"/>
                    <a:pt x="502" y="1"/>
                    <a:pt x="502" y="1"/>
                  </a:cubicBezTo>
                  <a:cubicBezTo>
                    <a:pt x="513" y="6"/>
                    <a:pt x="513" y="6"/>
                    <a:pt x="513" y="6"/>
                  </a:cubicBezTo>
                  <a:cubicBezTo>
                    <a:pt x="525" y="12"/>
                    <a:pt x="525" y="12"/>
                    <a:pt x="525" y="12"/>
                  </a:cubicBezTo>
                  <a:cubicBezTo>
                    <a:pt x="536" y="25"/>
                    <a:pt x="536" y="25"/>
                    <a:pt x="536" y="25"/>
                  </a:cubicBezTo>
                  <a:cubicBezTo>
                    <a:pt x="542" y="38"/>
                    <a:pt x="542" y="38"/>
                    <a:pt x="542" y="38"/>
                  </a:cubicBezTo>
                  <a:cubicBezTo>
                    <a:pt x="546" y="52"/>
                    <a:pt x="546" y="52"/>
                    <a:pt x="546" y="52"/>
                  </a:cubicBezTo>
                  <a:cubicBezTo>
                    <a:pt x="545" y="68"/>
                    <a:pt x="545" y="68"/>
                    <a:pt x="545" y="68"/>
                  </a:cubicBezTo>
                  <a:cubicBezTo>
                    <a:pt x="541" y="81"/>
                    <a:pt x="541" y="81"/>
                    <a:pt x="541" y="81"/>
                  </a:cubicBezTo>
                  <a:cubicBezTo>
                    <a:pt x="533" y="94"/>
                    <a:pt x="533" y="94"/>
                    <a:pt x="533" y="94"/>
                  </a:cubicBezTo>
                  <a:cubicBezTo>
                    <a:pt x="475" y="164"/>
                    <a:pt x="475" y="164"/>
                    <a:pt x="475" y="164"/>
                  </a:cubicBezTo>
                  <a:cubicBezTo>
                    <a:pt x="473" y="165"/>
                    <a:pt x="473" y="165"/>
                    <a:pt x="473" y="165"/>
                  </a:cubicBezTo>
                  <a:lnTo>
                    <a:pt x="210" y="485"/>
                  </a:lnTo>
                  <a:close/>
                  <a:moveTo>
                    <a:pt x="32" y="259"/>
                  </a:moveTo>
                  <a:cubicBezTo>
                    <a:pt x="151" y="395"/>
                    <a:pt x="151" y="395"/>
                    <a:pt x="151" y="395"/>
                  </a:cubicBezTo>
                  <a:cubicBezTo>
                    <a:pt x="199" y="450"/>
                    <a:pt x="199" y="450"/>
                    <a:pt x="199" y="450"/>
                  </a:cubicBezTo>
                  <a:cubicBezTo>
                    <a:pt x="201" y="453"/>
                    <a:pt x="206" y="453"/>
                    <a:pt x="209" y="450"/>
                  </a:cubicBezTo>
                  <a:cubicBezTo>
                    <a:pt x="460" y="146"/>
                    <a:pt x="460" y="146"/>
                    <a:pt x="460" y="146"/>
                  </a:cubicBezTo>
                  <a:cubicBezTo>
                    <a:pt x="462" y="145"/>
                    <a:pt x="462" y="145"/>
                    <a:pt x="462" y="145"/>
                  </a:cubicBezTo>
                  <a:cubicBezTo>
                    <a:pt x="514" y="81"/>
                    <a:pt x="514" y="81"/>
                    <a:pt x="514" y="81"/>
                  </a:cubicBezTo>
                  <a:cubicBezTo>
                    <a:pt x="520" y="72"/>
                    <a:pt x="520" y="72"/>
                    <a:pt x="520" y="72"/>
                  </a:cubicBezTo>
                  <a:cubicBezTo>
                    <a:pt x="523" y="63"/>
                    <a:pt x="523" y="63"/>
                    <a:pt x="523" y="63"/>
                  </a:cubicBezTo>
                  <a:cubicBezTo>
                    <a:pt x="523" y="55"/>
                    <a:pt x="523" y="55"/>
                    <a:pt x="523" y="55"/>
                  </a:cubicBezTo>
                  <a:cubicBezTo>
                    <a:pt x="521" y="45"/>
                    <a:pt x="521" y="45"/>
                    <a:pt x="521" y="45"/>
                  </a:cubicBezTo>
                  <a:cubicBezTo>
                    <a:pt x="517" y="37"/>
                    <a:pt x="517" y="37"/>
                    <a:pt x="517" y="37"/>
                  </a:cubicBezTo>
                  <a:cubicBezTo>
                    <a:pt x="511" y="30"/>
                    <a:pt x="511" y="30"/>
                    <a:pt x="511" y="30"/>
                  </a:cubicBezTo>
                  <a:cubicBezTo>
                    <a:pt x="504" y="26"/>
                    <a:pt x="504" y="26"/>
                    <a:pt x="504" y="26"/>
                  </a:cubicBezTo>
                  <a:cubicBezTo>
                    <a:pt x="496" y="23"/>
                    <a:pt x="496" y="23"/>
                    <a:pt x="496" y="23"/>
                  </a:cubicBezTo>
                  <a:cubicBezTo>
                    <a:pt x="488" y="22"/>
                    <a:pt x="488" y="22"/>
                    <a:pt x="488" y="22"/>
                  </a:cubicBezTo>
                  <a:cubicBezTo>
                    <a:pt x="481" y="23"/>
                    <a:pt x="481" y="23"/>
                    <a:pt x="481" y="23"/>
                  </a:cubicBezTo>
                  <a:cubicBezTo>
                    <a:pt x="474" y="25"/>
                    <a:pt x="474" y="25"/>
                    <a:pt x="474" y="25"/>
                  </a:cubicBezTo>
                  <a:cubicBezTo>
                    <a:pt x="468" y="29"/>
                    <a:pt x="468" y="29"/>
                    <a:pt x="468" y="29"/>
                  </a:cubicBezTo>
                  <a:cubicBezTo>
                    <a:pt x="461" y="36"/>
                    <a:pt x="461" y="36"/>
                    <a:pt x="461" y="36"/>
                  </a:cubicBezTo>
                  <a:cubicBezTo>
                    <a:pt x="207" y="342"/>
                    <a:pt x="207" y="342"/>
                    <a:pt x="207" y="342"/>
                  </a:cubicBezTo>
                  <a:cubicBezTo>
                    <a:pt x="204" y="345"/>
                    <a:pt x="199" y="345"/>
                    <a:pt x="197" y="342"/>
                  </a:cubicBezTo>
                  <a:cubicBezTo>
                    <a:pt x="84" y="213"/>
                    <a:pt x="84" y="213"/>
                    <a:pt x="84" y="213"/>
                  </a:cubicBezTo>
                  <a:cubicBezTo>
                    <a:pt x="78" y="207"/>
                    <a:pt x="78" y="207"/>
                    <a:pt x="78" y="207"/>
                  </a:cubicBezTo>
                  <a:cubicBezTo>
                    <a:pt x="72" y="203"/>
                    <a:pt x="72" y="203"/>
                    <a:pt x="72" y="203"/>
                  </a:cubicBezTo>
                  <a:cubicBezTo>
                    <a:pt x="65" y="201"/>
                    <a:pt x="65" y="201"/>
                    <a:pt x="65" y="201"/>
                  </a:cubicBezTo>
                  <a:cubicBezTo>
                    <a:pt x="59" y="201"/>
                    <a:pt x="59" y="201"/>
                    <a:pt x="59" y="201"/>
                  </a:cubicBezTo>
                  <a:cubicBezTo>
                    <a:pt x="49" y="202"/>
                    <a:pt x="49" y="202"/>
                    <a:pt x="49" y="202"/>
                  </a:cubicBezTo>
                  <a:cubicBezTo>
                    <a:pt x="42" y="204"/>
                    <a:pt x="42" y="204"/>
                    <a:pt x="42" y="204"/>
                  </a:cubicBezTo>
                  <a:cubicBezTo>
                    <a:pt x="35" y="209"/>
                    <a:pt x="35" y="209"/>
                    <a:pt x="35" y="209"/>
                  </a:cubicBezTo>
                  <a:cubicBezTo>
                    <a:pt x="29" y="217"/>
                    <a:pt x="29" y="217"/>
                    <a:pt x="29" y="217"/>
                  </a:cubicBezTo>
                  <a:cubicBezTo>
                    <a:pt x="25" y="224"/>
                    <a:pt x="25" y="224"/>
                    <a:pt x="25" y="224"/>
                  </a:cubicBezTo>
                  <a:cubicBezTo>
                    <a:pt x="23" y="233"/>
                    <a:pt x="23" y="233"/>
                    <a:pt x="23" y="233"/>
                  </a:cubicBezTo>
                  <a:cubicBezTo>
                    <a:pt x="24" y="242"/>
                    <a:pt x="24" y="242"/>
                    <a:pt x="24" y="242"/>
                  </a:cubicBezTo>
                  <a:cubicBezTo>
                    <a:pt x="26" y="251"/>
                    <a:pt x="26" y="251"/>
                    <a:pt x="26" y="251"/>
                  </a:cubicBezTo>
                  <a:lnTo>
                    <a:pt x="32" y="259"/>
                  </a:lnTo>
                  <a:close/>
                </a:path>
              </a:pathLst>
            </a:custGeom>
            <a:grp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48" name="Freeform 47">
              <a:extLst>
                <a:ext uri="{FF2B5EF4-FFF2-40B4-BE49-F238E27FC236}">
                  <a16:creationId xmlns:a16="http://schemas.microsoft.com/office/drawing/2014/main" id="{FE805998-D791-E0F7-4FB1-3D99BA088AAD}"/>
                </a:ext>
              </a:extLst>
            </p:cNvPr>
            <p:cNvSpPr>
              <a:spLocks/>
            </p:cNvSpPr>
            <p:nvPr/>
          </p:nvSpPr>
          <p:spPr bwMode="auto">
            <a:xfrm>
              <a:off x="5145088" y="2278063"/>
              <a:ext cx="549275" cy="530225"/>
            </a:xfrm>
            <a:custGeom>
              <a:avLst/>
              <a:gdLst>
                <a:gd name="T0" fmla="*/ 601 w 623"/>
                <a:gd name="T1" fmla="*/ 230 h 603"/>
                <a:gd name="T2" fmla="*/ 601 w 623"/>
                <a:gd name="T3" fmla="*/ 538 h 603"/>
                <a:gd name="T4" fmla="*/ 559 w 623"/>
                <a:gd name="T5" fmla="*/ 580 h 603"/>
                <a:gd name="T6" fmla="*/ 65 w 623"/>
                <a:gd name="T7" fmla="*/ 580 h 603"/>
                <a:gd name="T8" fmla="*/ 23 w 623"/>
                <a:gd name="T9" fmla="*/ 538 h 603"/>
                <a:gd name="T10" fmla="*/ 23 w 623"/>
                <a:gd name="T11" fmla="*/ 65 h 603"/>
                <a:gd name="T12" fmla="*/ 65 w 623"/>
                <a:gd name="T13" fmla="*/ 23 h 603"/>
                <a:gd name="T14" fmla="*/ 535 w 623"/>
                <a:gd name="T15" fmla="*/ 23 h 603"/>
                <a:gd name="T16" fmla="*/ 548 w 623"/>
                <a:gd name="T17" fmla="*/ 6 h 603"/>
                <a:gd name="T18" fmla="*/ 555 w 623"/>
                <a:gd name="T19" fmla="*/ 0 h 603"/>
                <a:gd name="T20" fmla="*/ 65 w 623"/>
                <a:gd name="T21" fmla="*/ 0 h 603"/>
                <a:gd name="T22" fmla="*/ 0 w 623"/>
                <a:gd name="T23" fmla="*/ 65 h 603"/>
                <a:gd name="T24" fmla="*/ 0 w 623"/>
                <a:gd name="T25" fmla="*/ 538 h 603"/>
                <a:gd name="T26" fmla="*/ 65 w 623"/>
                <a:gd name="T27" fmla="*/ 603 h 603"/>
                <a:gd name="T28" fmla="*/ 559 w 623"/>
                <a:gd name="T29" fmla="*/ 603 h 603"/>
                <a:gd name="T30" fmla="*/ 623 w 623"/>
                <a:gd name="T31" fmla="*/ 538 h 603"/>
                <a:gd name="T32" fmla="*/ 623 w 623"/>
                <a:gd name="T33" fmla="*/ 203 h 603"/>
                <a:gd name="T34" fmla="*/ 622 w 623"/>
                <a:gd name="T35" fmla="*/ 203 h 603"/>
                <a:gd name="T36" fmla="*/ 601 w 623"/>
                <a:gd name="T37" fmla="*/ 23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3" h="603">
                  <a:moveTo>
                    <a:pt x="601" y="230"/>
                  </a:moveTo>
                  <a:cubicBezTo>
                    <a:pt x="601" y="538"/>
                    <a:pt x="601" y="538"/>
                    <a:pt x="601" y="538"/>
                  </a:cubicBezTo>
                  <a:cubicBezTo>
                    <a:pt x="601" y="562"/>
                    <a:pt x="582" y="580"/>
                    <a:pt x="559" y="580"/>
                  </a:cubicBezTo>
                  <a:cubicBezTo>
                    <a:pt x="65" y="580"/>
                    <a:pt x="65" y="580"/>
                    <a:pt x="65" y="580"/>
                  </a:cubicBezTo>
                  <a:cubicBezTo>
                    <a:pt x="42" y="580"/>
                    <a:pt x="23" y="562"/>
                    <a:pt x="23" y="538"/>
                  </a:cubicBezTo>
                  <a:cubicBezTo>
                    <a:pt x="23" y="65"/>
                    <a:pt x="23" y="65"/>
                    <a:pt x="23" y="65"/>
                  </a:cubicBezTo>
                  <a:cubicBezTo>
                    <a:pt x="23" y="41"/>
                    <a:pt x="42" y="23"/>
                    <a:pt x="65" y="23"/>
                  </a:cubicBezTo>
                  <a:cubicBezTo>
                    <a:pt x="535" y="23"/>
                    <a:pt x="535" y="23"/>
                    <a:pt x="535" y="23"/>
                  </a:cubicBezTo>
                  <a:cubicBezTo>
                    <a:pt x="548" y="6"/>
                    <a:pt x="548" y="6"/>
                    <a:pt x="548" y="6"/>
                  </a:cubicBezTo>
                  <a:cubicBezTo>
                    <a:pt x="555" y="0"/>
                    <a:pt x="555" y="0"/>
                    <a:pt x="555" y="0"/>
                  </a:cubicBezTo>
                  <a:cubicBezTo>
                    <a:pt x="65" y="0"/>
                    <a:pt x="65" y="0"/>
                    <a:pt x="65" y="0"/>
                  </a:cubicBezTo>
                  <a:cubicBezTo>
                    <a:pt x="29" y="0"/>
                    <a:pt x="0" y="29"/>
                    <a:pt x="0" y="65"/>
                  </a:cubicBezTo>
                  <a:cubicBezTo>
                    <a:pt x="0" y="538"/>
                    <a:pt x="0" y="538"/>
                    <a:pt x="0" y="538"/>
                  </a:cubicBezTo>
                  <a:cubicBezTo>
                    <a:pt x="0" y="574"/>
                    <a:pt x="29" y="603"/>
                    <a:pt x="65" y="603"/>
                  </a:cubicBezTo>
                  <a:cubicBezTo>
                    <a:pt x="559" y="603"/>
                    <a:pt x="559" y="603"/>
                    <a:pt x="559" y="603"/>
                  </a:cubicBezTo>
                  <a:cubicBezTo>
                    <a:pt x="594" y="603"/>
                    <a:pt x="623" y="574"/>
                    <a:pt x="623" y="538"/>
                  </a:cubicBezTo>
                  <a:cubicBezTo>
                    <a:pt x="623" y="203"/>
                    <a:pt x="623" y="203"/>
                    <a:pt x="623" y="203"/>
                  </a:cubicBezTo>
                  <a:cubicBezTo>
                    <a:pt x="622" y="203"/>
                    <a:pt x="622" y="203"/>
                    <a:pt x="622" y="203"/>
                  </a:cubicBezTo>
                  <a:lnTo>
                    <a:pt x="601" y="230"/>
                  </a:lnTo>
                  <a:close/>
                </a:path>
              </a:pathLst>
            </a:custGeom>
            <a:grp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sp>
        <p:nvSpPr>
          <p:cNvPr id="49" name="Freeform 41">
            <a:extLst>
              <a:ext uri="{FF2B5EF4-FFF2-40B4-BE49-F238E27FC236}">
                <a16:creationId xmlns:a16="http://schemas.microsoft.com/office/drawing/2014/main" id="{603E71F8-7223-77BC-A63E-77202548ABC4}"/>
              </a:ext>
            </a:extLst>
          </p:cNvPr>
          <p:cNvSpPr>
            <a:spLocks noChangeAspect="1" noEditPoints="1"/>
          </p:cNvSpPr>
          <p:nvPr userDrawn="1"/>
        </p:nvSpPr>
        <p:spPr bwMode="auto">
          <a:xfrm>
            <a:off x="9850438" y="1444625"/>
            <a:ext cx="525462" cy="409575"/>
          </a:xfrm>
          <a:custGeom>
            <a:avLst/>
            <a:gdLst>
              <a:gd name="T0" fmla="*/ 498 w 641"/>
              <a:gd name="T1" fmla="*/ 91 h 495"/>
              <a:gd name="T2" fmla="*/ 387 w 641"/>
              <a:gd name="T3" fmla="*/ 55 h 495"/>
              <a:gd name="T4" fmla="*/ 325 w 641"/>
              <a:gd name="T5" fmla="*/ 60 h 495"/>
              <a:gd name="T6" fmla="*/ 211 w 641"/>
              <a:gd name="T7" fmla="*/ 60 h 495"/>
              <a:gd name="T8" fmla="*/ 5 w 641"/>
              <a:gd name="T9" fmla="*/ 1 h 495"/>
              <a:gd name="T10" fmla="*/ 118 w 641"/>
              <a:gd name="T11" fmla="*/ 82 h 495"/>
              <a:gd name="T12" fmla="*/ 0 w 641"/>
              <a:gd name="T13" fmla="*/ 272 h 495"/>
              <a:gd name="T14" fmla="*/ 43 w 641"/>
              <a:gd name="T15" fmla="*/ 281 h 495"/>
              <a:gd name="T16" fmla="*/ 87 w 641"/>
              <a:gd name="T17" fmla="*/ 329 h 495"/>
              <a:gd name="T18" fmla="*/ 120 w 641"/>
              <a:gd name="T19" fmla="*/ 398 h 495"/>
              <a:gd name="T20" fmla="*/ 129 w 641"/>
              <a:gd name="T21" fmla="*/ 403 h 495"/>
              <a:gd name="T22" fmla="*/ 178 w 641"/>
              <a:gd name="T23" fmla="*/ 431 h 495"/>
              <a:gd name="T24" fmla="*/ 268 w 641"/>
              <a:gd name="T25" fmla="*/ 495 h 495"/>
              <a:gd name="T26" fmla="*/ 323 w 641"/>
              <a:gd name="T27" fmla="*/ 492 h 495"/>
              <a:gd name="T28" fmla="*/ 371 w 641"/>
              <a:gd name="T29" fmla="*/ 463 h 495"/>
              <a:gd name="T30" fmla="*/ 458 w 641"/>
              <a:gd name="T31" fmla="*/ 436 h 495"/>
              <a:gd name="T32" fmla="*/ 515 w 641"/>
              <a:gd name="T33" fmla="*/ 391 h 495"/>
              <a:gd name="T34" fmla="*/ 568 w 641"/>
              <a:gd name="T35" fmla="*/ 322 h 495"/>
              <a:gd name="T36" fmla="*/ 598 w 641"/>
              <a:gd name="T37" fmla="*/ 292 h 495"/>
              <a:gd name="T38" fmla="*/ 641 w 641"/>
              <a:gd name="T39" fmla="*/ 283 h 495"/>
              <a:gd name="T40" fmla="*/ 523 w 641"/>
              <a:gd name="T41" fmla="*/ 93 h 495"/>
              <a:gd name="T42" fmla="*/ 636 w 641"/>
              <a:gd name="T43" fmla="*/ 12 h 495"/>
              <a:gd name="T44" fmla="*/ 120 w 641"/>
              <a:gd name="T45" fmla="*/ 376 h 495"/>
              <a:gd name="T46" fmla="*/ 105 w 641"/>
              <a:gd name="T47" fmla="*/ 343 h 495"/>
              <a:gd name="T48" fmla="*/ 148 w 641"/>
              <a:gd name="T49" fmla="*/ 345 h 495"/>
              <a:gd name="T50" fmla="*/ 172 w 641"/>
              <a:gd name="T51" fmla="*/ 410 h 495"/>
              <a:gd name="T52" fmla="*/ 162 w 641"/>
              <a:gd name="T53" fmla="*/ 372 h 495"/>
              <a:gd name="T54" fmla="*/ 219 w 641"/>
              <a:gd name="T55" fmla="*/ 362 h 495"/>
              <a:gd name="T56" fmla="*/ 172 w 641"/>
              <a:gd name="T57" fmla="*/ 410 h 495"/>
              <a:gd name="T58" fmla="*/ 251 w 641"/>
              <a:gd name="T59" fmla="*/ 372 h 495"/>
              <a:gd name="T60" fmla="*/ 280 w 641"/>
              <a:gd name="T61" fmla="*/ 401 h 495"/>
              <a:gd name="T62" fmla="*/ 270 w 641"/>
              <a:gd name="T63" fmla="*/ 473 h 495"/>
              <a:gd name="T64" fmla="*/ 251 w 641"/>
              <a:gd name="T65" fmla="*/ 461 h 495"/>
              <a:gd name="T66" fmla="*/ 309 w 641"/>
              <a:gd name="T67" fmla="*/ 434 h 495"/>
              <a:gd name="T68" fmla="*/ 544 w 641"/>
              <a:gd name="T69" fmla="*/ 349 h 495"/>
              <a:gd name="T70" fmla="*/ 421 w 641"/>
              <a:gd name="T71" fmla="*/ 338 h 495"/>
              <a:gd name="T72" fmla="*/ 494 w 641"/>
              <a:gd name="T73" fmla="*/ 388 h 495"/>
              <a:gd name="T74" fmla="*/ 381 w 641"/>
              <a:gd name="T75" fmla="*/ 377 h 495"/>
              <a:gd name="T76" fmla="*/ 437 w 641"/>
              <a:gd name="T77" fmla="*/ 430 h 495"/>
              <a:gd name="T78" fmla="*/ 359 w 641"/>
              <a:gd name="T79" fmla="*/ 432 h 495"/>
              <a:gd name="T80" fmla="*/ 344 w 641"/>
              <a:gd name="T81" fmla="*/ 437 h 495"/>
              <a:gd name="T82" fmla="*/ 350 w 641"/>
              <a:gd name="T83" fmla="*/ 453 h 495"/>
              <a:gd name="T84" fmla="*/ 331 w 641"/>
              <a:gd name="T85" fmla="*/ 437 h 495"/>
              <a:gd name="T86" fmla="*/ 307 w 641"/>
              <a:gd name="T87" fmla="*/ 368 h 495"/>
              <a:gd name="T88" fmla="*/ 198 w 641"/>
              <a:gd name="T89" fmla="*/ 329 h 495"/>
              <a:gd name="T90" fmla="*/ 126 w 641"/>
              <a:gd name="T91" fmla="*/ 308 h 495"/>
              <a:gd name="T92" fmla="*/ 59 w 641"/>
              <a:gd name="T93" fmla="*/ 250 h 495"/>
              <a:gd name="T94" fmla="*/ 265 w 641"/>
              <a:gd name="T95" fmla="*/ 66 h 495"/>
              <a:gd name="T96" fmla="*/ 310 w 641"/>
              <a:gd name="T97" fmla="*/ 78 h 495"/>
              <a:gd name="T98" fmla="*/ 209 w 641"/>
              <a:gd name="T99" fmla="*/ 179 h 495"/>
              <a:gd name="T100" fmla="*/ 336 w 641"/>
              <a:gd name="T101" fmla="*/ 198 h 495"/>
              <a:gd name="T102" fmla="*/ 544 w 641"/>
              <a:gd name="T103" fmla="*/ 349 h 495"/>
              <a:gd name="T104" fmla="*/ 551 w 641"/>
              <a:gd name="T105" fmla="*/ 307 h 495"/>
              <a:gd name="T106" fmla="*/ 458 w 641"/>
              <a:gd name="T107" fmla="*/ 242 h 495"/>
              <a:gd name="T108" fmla="*/ 387 w 641"/>
              <a:gd name="T109" fmla="*/ 223 h 495"/>
              <a:gd name="T110" fmla="*/ 223 w 641"/>
              <a:gd name="T111" fmla="*/ 161 h 495"/>
              <a:gd name="T112" fmla="*/ 387 w 641"/>
              <a:gd name="T113" fmla="*/ 77 h 495"/>
              <a:gd name="T114" fmla="*/ 435 w 641"/>
              <a:gd name="T115" fmla="*/ 95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1" h="495">
                <a:moveTo>
                  <a:pt x="636" y="12"/>
                </a:moveTo>
                <a:cubicBezTo>
                  <a:pt x="504" y="78"/>
                  <a:pt x="504" y="78"/>
                  <a:pt x="504" y="78"/>
                </a:cubicBezTo>
                <a:cubicBezTo>
                  <a:pt x="499" y="81"/>
                  <a:pt x="497" y="86"/>
                  <a:pt x="498" y="91"/>
                </a:cubicBezTo>
                <a:cubicBezTo>
                  <a:pt x="482" y="96"/>
                  <a:pt x="468" y="89"/>
                  <a:pt x="446" y="76"/>
                </a:cubicBezTo>
                <a:cubicBezTo>
                  <a:pt x="429" y="66"/>
                  <a:pt x="410" y="55"/>
                  <a:pt x="387" y="55"/>
                </a:cubicBezTo>
                <a:cubicBezTo>
                  <a:pt x="387" y="55"/>
                  <a:pt x="387" y="55"/>
                  <a:pt x="387" y="55"/>
                </a:cubicBezTo>
                <a:cubicBezTo>
                  <a:pt x="387" y="55"/>
                  <a:pt x="387" y="55"/>
                  <a:pt x="387" y="55"/>
                </a:cubicBezTo>
                <a:cubicBezTo>
                  <a:pt x="370" y="55"/>
                  <a:pt x="354" y="60"/>
                  <a:pt x="337" y="66"/>
                </a:cubicBezTo>
                <a:cubicBezTo>
                  <a:pt x="333" y="64"/>
                  <a:pt x="329" y="62"/>
                  <a:pt x="325" y="60"/>
                </a:cubicBezTo>
                <a:cubicBezTo>
                  <a:pt x="306" y="52"/>
                  <a:pt x="290" y="44"/>
                  <a:pt x="265" y="44"/>
                </a:cubicBezTo>
                <a:cubicBezTo>
                  <a:pt x="265" y="44"/>
                  <a:pt x="265" y="44"/>
                  <a:pt x="265" y="44"/>
                </a:cubicBezTo>
                <a:cubicBezTo>
                  <a:pt x="246" y="44"/>
                  <a:pt x="229" y="52"/>
                  <a:pt x="211" y="60"/>
                </a:cubicBezTo>
                <a:cubicBezTo>
                  <a:pt x="189" y="70"/>
                  <a:pt x="168" y="79"/>
                  <a:pt x="143" y="76"/>
                </a:cubicBezTo>
                <a:cubicBezTo>
                  <a:pt x="143" y="72"/>
                  <a:pt x="141" y="69"/>
                  <a:pt x="137" y="67"/>
                </a:cubicBezTo>
                <a:cubicBezTo>
                  <a:pt x="5" y="1"/>
                  <a:pt x="5" y="1"/>
                  <a:pt x="5" y="1"/>
                </a:cubicBezTo>
                <a:cubicBezTo>
                  <a:pt x="3" y="0"/>
                  <a:pt x="1" y="0"/>
                  <a:pt x="0" y="0"/>
                </a:cubicBezTo>
                <a:cubicBezTo>
                  <a:pt x="0" y="23"/>
                  <a:pt x="0" y="23"/>
                  <a:pt x="0" y="23"/>
                </a:cubicBezTo>
                <a:cubicBezTo>
                  <a:pt x="118" y="82"/>
                  <a:pt x="118" y="82"/>
                  <a:pt x="118" y="82"/>
                </a:cubicBezTo>
                <a:cubicBezTo>
                  <a:pt x="28" y="261"/>
                  <a:pt x="28" y="261"/>
                  <a:pt x="28" y="261"/>
                </a:cubicBezTo>
                <a:cubicBezTo>
                  <a:pt x="0" y="247"/>
                  <a:pt x="0" y="247"/>
                  <a:pt x="0" y="247"/>
                </a:cubicBezTo>
                <a:cubicBezTo>
                  <a:pt x="0" y="272"/>
                  <a:pt x="0" y="272"/>
                  <a:pt x="0" y="272"/>
                </a:cubicBezTo>
                <a:cubicBezTo>
                  <a:pt x="28" y="286"/>
                  <a:pt x="28" y="286"/>
                  <a:pt x="28" y="286"/>
                </a:cubicBezTo>
                <a:cubicBezTo>
                  <a:pt x="30" y="287"/>
                  <a:pt x="31" y="287"/>
                  <a:pt x="33" y="287"/>
                </a:cubicBezTo>
                <a:cubicBezTo>
                  <a:pt x="37" y="287"/>
                  <a:pt x="41" y="285"/>
                  <a:pt x="43" y="281"/>
                </a:cubicBezTo>
                <a:cubicBezTo>
                  <a:pt x="49" y="270"/>
                  <a:pt x="49" y="270"/>
                  <a:pt x="49" y="270"/>
                </a:cubicBezTo>
                <a:cubicBezTo>
                  <a:pt x="62" y="279"/>
                  <a:pt x="67" y="290"/>
                  <a:pt x="73" y="303"/>
                </a:cubicBezTo>
                <a:cubicBezTo>
                  <a:pt x="76" y="311"/>
                  <a:pt x="80" y="320"/>
                  <a:pt x="87" y="329"/>
                </a:cubicBezTo>
                <a:cubicBezTo>
                  <a:pt x="87" y="329"/>
                  <a:pt x="87" y="329"/>
                  <a:pt x="87" y="329"/>
                </a:cubicBezTo>
                <a:cubicBezTo>
                  <a:pt x="77" y="339"/>
                  <a:pt x="75" y="355"/>
                  <a:pt x="81" y="370"/>
                </a:cubicBezTo>
                <a:cubicBezTo>
                  <a:pt x="88" y="386"/>
                  <a:pt x="104" y="398"/>
                  <a:pt x="120" y="398"/>
                </a:cubicBezTo>
                <a:cubicBezTo>
                  <a:pt x="120" y="398"/>
                  <a:pt x="120" y="398"/>
                  <a:pt x="120" y="398"/>
                </a:cubicBezTo>
                <a:cubicBezTo>
                  <a:pt x="122" y="398"/>
                  <a:pt x="125" y="398"/>
                  <a:pt x="127" y="397"/>
                </a:cubicBezTo>
                <a:cubicBezTo>
                  <a:pt x="128" y="399"/>
                  <a:pt x="128" y="401"/>
                  <a:pt x="129" y="403"/>
                </a:cubicBezTo>
                <a:cubicBezTo>
                  <a:pt x="136" y="420"/>
                  <a:pt x="154" y="432"/>
                  <a:pt x="172" y="432"/>
                </a:cubicBezTo>
                <a:cubicBezTo>
                  <a:pt x="172" y="432"/>
                  <a:pt x="172" y="432"/>
                  <a:pt x="172" y="432"/>
                </a:cubicBezTo>
                <a:cubicBezTo>
                  <a:pt x="174" y="432"/>
                  <a:pt x="176" y="432"/>
                  <a:pt x="178" y="431"/>
                </a:cubicBezTo>
                <a:cubicBezTo>
                  <a:pt x="184" y="446"/>
                  <a:pt x="206" y="468"/>
                  <a:pt x="228" y="470"/>
                </a:cubicBezTo>
                <a:cubicBezTo>
                  <a:pt x="229" y="474"/>
                  <a:pt x="231" y="478"/>
                  <a:pt x="235" y="481"/>
                </a:cubicBezTo>
                <a:cubicBezTo>
                  <a:pt x="243" y="489"/>
                  <a:pt x="255" y="494"/>
                  <a:pt x="268" y="495"/>
                </a:cubicBezTo>
                <a:cubicBezTo>
                  <a:pt x="270" y="495"/>
                  <a:pt x="272" y="495"/>
                  <a:pt x="273" y="495"/>
                </a:cubicBezTo>
                <a:cubicBezTo>
                  <a:pt x="284" y="495"/>
                  <a:pt x="293" y="493"/>
                  <a:pt x="300" y="488"/>
                </a:cubicBezTo>
                <a:cubicBezTo>
                  <a:pt x="308" y="491"/>
                  <a:pt x="315" y="492"/>
                  <a:pt x="323" y="492"/>
                </a:cubicBezTo>
                <a:cubicBezTo>
                  <a:pt x="334" y="492"/>
                  <a:pt x="344" y="489"/>
                  <a:pt x="353" y="484"/>
                </a:cubicBezTo>
                <a:cubicBezTo>
                  <a:pt x="361" y="478"/>
                  <a:pt x="367" y="470"/>
                  <a:pt x="370" y="463"/>
                </a:cubicBezTo>
                <a:cubicBezTo>
                  <a:pt x="371" y="463"/>
                  <a:pt x="371" y="463"/>
                  <a:pt x="371" y="463"/>
                </a:cubicBezTo>
                <a:cubicBezTo>
                  <a:pt x="381" y="468"/>
                  <a:pt x="391" y="470"/>
                  <a:pt x="402" y="470"/>
                </a:cubicBezTo>
                <a:cubicBezTo>
                  <a:pt x="415" y="470"/>
                  <a:pt x="427" y="467"/>
                  <a:pt x="439" y="459"/>
                </a:cubicBezTo>
                <a:cubicBezTo>
                  <a:pt x="449" y="452"/>
                  <a:pt x="456" y="444"/>
                  <a:pt x="458" y="436"/>
                </a:cubicBezTo>
                <a:cubicBezTo>
                  <a:pt x="460" y="436"/>
                  <a:pt x="461" y="436"/>
                  <a:pt x="463" y="436"/>
                </a:cubicBezTo>
                <a:cubicBezTo>
                  <a:pt x="473" y="436"/>
                  <a:pt x="483" y="433"/>
                  <a:pt x="492" y="427"/>
                </a:cubicBezTo>
                <a:cubicBezTo>
                  <a:pt x="505" y="419"/>
                  <a:pt x="514" y="404"/>
                  <a:pt x="515" y="391"/>
                </a:cubicBezTo>
                <a:cubicBezTo>
                  <a:pt x="516" y="391"/>
                  <a:pt x="516" y="391"/>
                  <a:pt x="516" y="391"/>
                </a:cubicBezTo>
                <a:cubicBezTo>
                  <a:pt x="537" y="391"/>
                  <a:pt x="554" y="377"/>
                  <a:pt x="564" y="359"/>
                </a:cubicBezTo>
                <a:cubicBezTo>
                  <a:pt x="571" y="346"/>
                  <a:pt x="572" y="332"/>
                  <a:pt x="568" y="322"/>
                </a:cubicBezTo>
                <a:cubicBezTo>
                  <a:pt x="571" y="317"/>
                  <a:pt x="573" y="312"/>
                  <a:pt x="574" y="307"/>
                </a:cubicBezTo>
                <a:cubicBezTo>
                  <a:pt x="578" y="297"/>
                  <a:pt x="580" y="289"/>
                  <a:pt x="592" y="281"/>
                </a:cubicBezTo>
                <a:cubicBezTo>
                  <a:pt x="598" y="292"/>
                  <a:pt x="598" y="292"/>
                  <a:pt x="598" y="292"/>
                </a:cubicBezTo>
                <a:cubicBezTo>
                  <a:pt x="600" y="296"/>
                  <a:pt x="604" y="298"/>
                  <a:pt x="608" y="298"/>
                </a:cubicBezTo>
                <a:cubicBezTo>
                  <a:pt x="610" y="298"/>
                  <a:pt x="612" y="298"/>
                  <a:pt x="613" y="297"/>
                </a:cubicBezTo>
                <a:cubicBezTo>
                  <a:pt x="641" y="283"/>
                  <a:pt x="641" y="283"/>
                  <a:pt x="641" y="283"/>
                </a:cubicBezTo>
                <a:cubicBezTo>
                  <a:pt x="641" y="258"/>
                  <a:pt x="641" y="258"/>
                  <a:pt x="641" y="258"/>
                </a:cubicBezTo>
                <a:cubicBezTo>
                  <a:pt x="613" y="272"/>
                  <a:pt x="613" y="272"/>
                  <a:pt x="613" y="272"/>
                </a:cubicBezTo>
                <a:cubicBezTo>
                  <a:pt x="523" y="93"/>
                  <a:pt x="523" y="93"/>
                  <a:pt x="523" y="93"/>
                </a:cubicBezTo>
                <a:cubicBezTo>
                  <a:pt x="641" y="34"/>
                  <a:pt x="641" y="34"/>
                  <a:pt x="641" y="34"/>
                </a:cubicBezTo>
                <a:cubicBezTo>
                  <a:pt x="641" y="11"/>
                  <a:pt x="641" y="11"/>
                  <a:pt x="641" y="11"/>
                </a:cubicBezTo>
                <a:cubicBezTo>
                  <a:pt x="640" y="11"/>
                  <a:pt x="638" y="11"/>
                  <a:pt x="636" y="12"/>
                </a:cubicBezTo>
                <a:close/>
                <a:moveTo>
                  <a:pt x="136" y="368"/>
                </a:moveTo>
                <a:cubicBezTo>
                  <a:pt x="131" y="373"/>
                  <a:pt x="125" y="376"/>
                  <a:pt x="120" y="376"/>
                </a:cubicBezTo>
                <a:cubicBezTo>
                  <a:pt x="120" y="376"/>
                  <a:pt x="120" y="376"/>
                  <a:pt x="120" y="376"/>
                </a:cubicBezTo>
                <a:cubicBezTo>
                  <a:pt x="112" y="376"/>
                  <a:pt x="105" y="368"/>
                  <a:pt x="102" y="361"/>
                </a:cubicBezTo>
                <a:cubicBezTo>
                  <a:pt x="101" y="359"/>
                  <a:pt x="98" y="350"/>
                  <a:pt x="104" y="344"/>
                </a:cubicBezTo>
                <a:cubicBezTo>
                  <a:pt x="104" y="344"/>
                  <a:pt x="104" y="343"/>
                  <a:pt x="105" y="343"/>
                </a:cubicBezTo>
                <a:cubicBezTo>
                  <a:pt x="108" y="339"/>
                  <a:pt x="108" y="339"/>
                  <a:pt x="108" y="339"/>
                </a:cubicBezTo>
                <a:cubicBezTo>
                  <a:pt x="113" y="333"/>
                  <a:pt x="119" y="331"/>
                  <a:pt x="126" y="331"/>
                </a:cubicBezTo>
                <a:cubicBezTo>
                  <a:pt x="136" y="331"/>
                  <a:pt x="145" y="338"/>
                  <a:pt x="148" y="345"/>
                </a:cubicBezTo>
                <a:cubicBezTo>
                  <a:pt x="151" y="352"/>
                  <a:pt x="148" y="356"/>
                  <a:pt x="147" y="357"/>
                </a:cubicBezTo>
                <a:lnTo>
                  <a:pt x="136" y="368"/>
                </a:lnTo>
                <a:close/>
                <a:moveTo>
                  <a:pt x="172" y="410"/>
                </a:moveTo>
                <a:cubicBezTo>
                  <a:pt x="162" y="410"/>
                  <a:pt x="153" y="402"/>
                  <a:pt x="150" y="395"/>
                </a:cubicBezTo>
                <a:cubicBezTo>
                  <a:pt x="147" y="388"/>
                  <a:pt x="150" y="385"/>
                  <a:pt x="151" y="383"/>
                </a:cubicBezTo>
                <a:cubicBezTo>
                  <a:pt x="162" y="372"/>
                  <a:pt x="162" y="372"/>
                  <a:pt x="162" y="372"/>
                </a:cubicBezTo>
                <a:cubicBezTo>
                  <a:pt x="174" y="361"/>
                  <a:pt x="174" y="361"/>
                  <a:pt x="174" y="361"/>
                </a:cubicBezTo>
                <a:cubicBezTo>
                  <a:pt x="182" y="353"/>
                  <a:pt x="191" y="351"/>
                  <a:pt x="198" y="351"/>
                </a:cubicBezTo>
                <a:cubicBezTo>
                  <a:pt x="208" y="351"/>
                  <a:pt x="217" y="356"/>
                  <a:pt x="219" y="362"/>
                </a:cubicBezTo>
                <a:cubicBezTo>
                  <a:pt x="222" y="368"/>
                  <a:pt x="217" y="375"/>
                  <a:pt x="213" y="379"/>
                </a:cubicBezTo>
                <a:cubicBezTo>
                  <a:pt x="191" y="401"/>
                  <a:pt x="191" y="401"/>
                  <a:pt x="191" y="401"/>
                </a:cubicBezTo>
                <a:cubicBezTo>
                  <a:pt x="185" y="407"/>
                  <a:pt x="179" y="410"/>
                  <a:pt x="172" y="410"/>
                </a:cubicBezTo>
                <a:close/>
                <a:moveTo>
                  <a:pt x="230" y="448"/>
                </a:moveTo>
                <a:cubicBezTo>
                  <a:pt x="218" y="448"/>
                  <a:pt x="203" y="433"/>
                  <a:pt x="199" y="425"/>
                </a:cubicBezTo>
                <a:cubicBezTo>
                  <a:pt x="251" y="372"/>
                  <a:pt x="251" y="372"/>
                  <a:pt x="251" y="372"/>
                </a:cubicBezTo>
                <a:cubicBezTo>
                  <a:pt x="257" y="367"/>
                  <a:pt x="263" y="364"/>
                  <a:pt x="269" y="364"/>
                </a:cubicBezTo>
                <a:cubicBezTo>
                  <a:pt x="276" y="364"/>
                  <a:pt x="284" y="369"/>
                  <a:pt x="287" y="376"/>
                </a:cubicBezTo>
                <a:cubicBezTo>
                  <a:pt x="290" y="384"/>
                  <a:pt x="287" y="393"/>
                  <a:pt x="280" y="401"/>
                </a:cubicBezTo>
                <a:cubicBezTo>
                  <a:pt x="235" y="445"/>
                  <a:pt x="235" y="445"/>
                  <a:pt x="235" y="445"/>
                </a:cubicBezTo>
                <a:cubicBezTo>
                  <a:pt x="234" y="447"/>
                  <a:pt x="232" y="448"/>
                  <a:pt x="230" y="448"/>
                </a:cubicBezTo>
                <a:close/>
                <a:moveTo>
                  <a:pt x="270" y="473"/>
                </a:moveTo>
                <a:cubicBezTo>
                  <a:pt x="261" y="473"/>
                  <a:pt x="254" y="469"/>
                  <a:pt x="251" y="466"/>
                </a:cubicBezTo>
                <a:cubicBezTo>
                  <a:pt x="249" y="465"/>
                  <a:pt x="249" y="464"/>
                  <a:pt x="249" y="464"/>
                </a:cubicBezTo>
                <a:cubicBezTo>
                  <a:pt x="249" y="463"/>
                  <a:pt x="249" y="462"/>
                  <a:pt x="251" y="461"/>
                </a:cubicBezTo>
                <a:cubicBezTo>
                  <a:pt x="295" y="417"/>
                  <a:pt x="295" y="417"/>
                  <a:pt x="295" y="417"/>
                </a:cubicBezTo>
                <a:cubicBezTo>
                  <a:pt x="299" y="413"/>
                  <a:pt x="301" y="413"/>
                  <a:pt x="304" y="416"/>
                </a:cubicBezTo>
                <a:cubicBezTo>
                  <a:pt x="307" y="419"/>
                  <a:pt x="310" y="425"/>
                  <a:pt x="309" y="434"/>
                </a:cubicBezTo>
                <a:cubicBezTo>
                  <a:pt x="308" y="442"/>
                  <a:pt x="304" y="454"/>
                  <a:pt x="291" y="467"/>
                </a:cubicBezTo>
                <a:cubicBezTo>
                  <a:pt x="286" y="472"/>
                  <a:pt x="279" y="474"/>
                  <a:pt x="270" y="473"/>
                </a:cubicBezTo>
                <a:close/>
                <a:moveTo>
                  <a:pt x="544" y="349"/>
                </a:moveTo>
                <a:cubicBezTo>
                  <a:pt x="543" y="352"/>
                  <a:pt x="528" y="378"/>
                  <a:pt x="502" y="366"/>
                </a:cubicBezTo>
                <a:cubicBezTo>
                  <a:pt x="436" y="333"/>
                  <a:pt x="436" y="333"/>
                  <a:pt x="436" y="333"/>
                </a:cubicBezTo>
                <a:cubicBezTo>
                  <a:pt x="431" y="330"/>
                  <a:pt x="424" y="332"/>
                  <a:pt x="421" y="338"/>
                </a:cubicBezTo>
                <a:cubicBezTo>
                  <a:pt x="419" y="343"/>
                  <a:pt x="421" y="350"/>
                  <a:pt x="426" y="352"/>
                </a:cubicBezTo>
                <a:cubicBezTo>
                  <a:pt x="493" y="386"/>
                  <a:pt x="493" y="386"/>
                  <a:pt x="493" y="386"/>
                </a:cubicBezTo>
                <a:cubicBezTo>
                  <a:pt x="493" y="386"/>
                  <a:pt x="493" y="386"/>
                  <a:pt x="494" y="388"/>
                </a:cubicBezTo>
                <a:cubicBezTo>
                  <a:pt x="494" y="393"/>
                  <a:pt x="489" y="403"/>
                  <a:pt x="480" y="409"/>
                </a:cubicBezTo>
                <a:cubicBezTo>
                  <a:pt x="473" y="413"/>
                  <a:pt x="462" y="417"/>
                  <a:pt x="447" y="410"/>
                </a:cubicBezTo>
                <a:cubicBezTo>
                  <a:pt x="381" y="377"/>
                  <a:pt x="381" y="377"/>
                  <a:pt x="381" y="377"/>
                </a:cubicBezTo>
                <a:cubicBezTo>
                  <a:pt x="375" y="374"/>
                  <a:pt x="369" y="376"/>
                  <a:pt x="366" y="382"/>
                </a:cubicBezTo>
                <a:cubicBezTo>
                  <a:pt x="363" y="387"/>
                  <a:pt x="365" y="394"/>
                  <a:pt x="371" y="397"/>
                </a:cubicBezTo>
                <a:cubicBezTo>
                  <a:pt x="437" y="430"/>
                  <a:pt x="437" y="430"/>
                  <a:pt x="437" y="430"/>
                </a:cubicBezTo>
                <a:cubicBezTo>
                  <a:pt x="436" y="432"/>
                  <a:pt x="433" y="437"/>
                  <a:pt x="425" y="441"/>
                </a:cubicBezTo>
                <a:cubicBezTo>
                  <a:pt x="420" y="444"/>
                  <a:pt x="402" y="454"/>
                  <a:pt x="381" y="443"/>
                </a:cubicBezTo>
                <a:cubicBezTo>
                  <a:pt x="359" y="432"/>
                  <a:pt x="359" y="432"/>
                  <a:pt x="359" y="432"/>
                </a:cubicBezTo>
                <a:cubicBezTo>
                  <a:pt x="355" y="430"/>
                  <a:pt x="350" y="431"/>
                  <a:pt x="347" y="434"/>
                </a:cubicBezTo>
                <a:cubicBezTo>
                  <a:pt x="346" y="434"/>
                  <a:pt x="346" y="434"/>
                  <a:pt x="346" y="435"/>
                </a:cubicBezTo>
                <a:cubicBezTo>
                  <a:pt x="345" y="435"/>
                  <a:pt x="344" y="436"/>
                  <a:pt x="344" y="437"/>
                </a:cubicBezTo>
                <a:cubicBezTo>
                  <a:pt x="343" y="438"/>
                  <a:pt x="343" y="440"/>
                  <a:pt x="343" y="441"/>
                </a:cubicBezTo>
                <a:cubicBezTo>
                  <a:pt x="342" y="446"/>
                  <a:pt x="345" y="450"/>
                  <a:pt x="349" y="452"/>
                </a:cubicBezTo>
                <a:cubicBezTo>
                  <a:pt x="350" y="452"/>
                  <a:pt x="350" y="453"/>
                  <a:pt x="350" y="453"/>
                </a:cubicBezTo>
                <a:cubicBezTo>
                  <a:pt x="350" y="455"/>
                  <a:pt x="347" y="461"/>
                  <a:pt x="341" y="465"/>
                </a:cubicBezTo>
                <a:cubicBezTo>
                  <a:pt x="337" y="467"/>
                  <a:pt x="329" y="471"/>
                  <a:pt x="318" y="470"/>
                </a:cubicBezTo>
                <a:cubicBezTo>
                  <a:pt x="327" y="457"/>
                  <a:pt x="330" y="445"/>
                  <a:pt x="331" y="437"/>
                </a:cubicBezTo>
                <a:cubicBezTo>
                  <a:pt x="333" y="422"/>
                  <a:pt x="329" y="409"/>
                  <a:pt x="320" y="400"/>
                </a:cubicBezTo>
                <a:cubicBezTo>
                  <a:pt x="317" y="397"/>
                  <a:pt x="313" y="395"/>
                  <a:pt x="309" y="393"/>
                </a:cubicBezTo>
                <a:cubicBezTo>
                  <a:pt x="311" y="385"/>
                  <a:pt x="311" y="376"/>
                  <a:pt x="307" y="368"/>
                </a:cubicBezTo>
                <a:cubicBezTo>
                  <a:pt x="301" y="352"/>
                  <a:pt x="285" y="342"/>
                  <a:pt x="269" y="342"/>
                </a:cubicBezTo>
                <a:cubicBezTo>
                  <a:pt x="261" y="342"/>
                  <a:pt x="251" y="344"/>
                  <a:pt x="240" y="353"/>
                </a:cubicBezTo>
                <a:cubicBezTo>
                  <a:pt x="233" y="338"/>
                  <a:pt x="217" y="329"/>
                  <a:pt x="198" y="329"/>
                </a:cubicBezTo>
                <a:cubicBezTo>
                  <a:pt x="188" y="329"/>
                  <a:pt x="178" y="332"/>
                  <a:pt x="169" y="337"/>
                </a:cubicBezTo>
                <a:cubicBezTo>
                  <a:pt x="169" y="337"/>
                  <a:pt x="169" y="337"/>
                  <a:pt x="169" y="337"/>
                </a:cubicBezTo>
                <a:cubicBezTo>
                  <a:pt x="162" y="320"/>
                  <a:pt x="144" y="308"/>
                  <a:pt x="126" y="308"/>
                </a:cubicBezTo>
                <a:cubicBezTo>
                  <a:pt x="118" y="308"/>
                  <a:pt x="111" y="311"/>
                  <a:pt x="104" y="314"/>
                </a:cubicBezTo>
                <a:cubicBezTo>
                  <a:pt x="99" y="308"/>
                  <a:pt x="96" y="301"/>
                  <a:pt x="93" y="294"/>
                </a:cubicBezTo>
                <a:cubicBezTo>
                  <a:pt x="86" y="279"/>
                  <a:pt x="79" y="263"/>
                  <a:pt x="59" y="250"/>
                </a:cubicBezTo>
                <a:cubicBezTo>
                  <a:pt x="135" y="97"/>
                  <a:pt x="135" y="97"/>
                  <a:pt x="135" y="97"/>
                </a:cubicBezTo>
                <a:cubicBezTo>
                  <a:pt x="168" y="103"/>
                  <a:pt x="196" y="91"/>
                  <a:pt x="220" y="80"/>
                </a:cubicBezTo>
                <a:cubicBezTo>
                  <a:pt x="236" y="73"/>
                  <a:pt x="251" y="66"/>
                  <a:pt x="265" y="66"/>
                </a:cubicBezTo>
                <a:cubicBezTo>
                  <a:pt x="265" y="66"/>
                  <a:pt x="265" y="66"/>
                  <a:pt x="265" y="66"/>
                </a:cubicBezTo>
                <a:cubicBezTo>
                  <a:pt x="265" y="66"/>
                  <a:pt x="265" y="66"/>
                  <a:pt x="265" y="66"/>
                </a:cubicBezTo>
                <a:cubicBezTo>
                  <a:pt x="283" y="66"/>
                  <a:pt x="295" y="71"/>
                  <a:pt x="310" y="78"/>
                </a:cubicBezTo>
                <a:cubicBezTo>
                  <a:pt x="280" y="91"/>
                  <a:pt x="246" y="105"/>
                  <a:pt x="198" y="110"/>
                </a:cubicBezTo>
                <a:cubicBezTo>
                  <a:pt x="192" y="111"/>
                  <a:pt x="188" y="115"/>
                  <a:pt x="188" y="120"/>
                </a:cubicBezTo>
                <a:cubicBezTo>
                  <a:pt x="185" y="153"/>
                  <a:pt x="198" y="170"/>
                  <a:pt x="209" y="179"/>
                </a:cubicBezTo>
                <a:cubicBezTo>
                  <a:pt x="233" y="197"/>
                  <a:pt x="268" y="195"/>
                  <a:pt x="291" y="187"/>
                </a:cubicBezTo>
                <a:cubicBezTo>
                  <a:pt x="317" y="178"/>
                  <a:pt x="330" y="187"/>
                  <a:pt x="333" y="193"/>
                </a:cubicBezTo>
                <a:cubicBezTo>
                  <a:pt x="334" y="194"/>
                  <a:pt x="335" y="196"/>
                  <a:pt x="336" y="198"/>
                </a:cubicBezTo>
                <a:cubicBezTo>
                  <a:pt x="352" y="240"/>
                  <a:pt x="414" y="268"/>
                  <a:pt x="475" y="295"/>
                </a:cubicBezTo>
                <a:cubicBezTo>
                  <a:pt x="501" y="307"/>
                  <a:pt x="526" y="318"/>
                  <a:pt x="547" y="330"/>
                </a:cubicBezTo>
                <a:cubicBezTo>
                  <a:pt x="549" y="331"/>
                  <a:pt x="550" y="339"/>
                  <a:pt x="544" y="349"/>
                </a:cubicBezTo>
                <a:close/>
                <a:moveTo>
                  <a:pt x="582" y="261"/>
                </a:moveTo>
                <a:cubicBezTo>
                  <a:pt x="562" y="274"/>
                  <a:pt x="557" y="288"/>
                  <a:pt x="553" y="300"/>
                </a:cubicBezTo>
                <a:cubicBezTo>
                  <a:pt x="553" y="303"/>
                  <a:pt x="552" y="305"/>
                  <a:pt x="551" y="307"/>
                </a:cubicBezTo>
                <a:cubicBezTo>
                  <a:pt x="531" y="296"/>
                  <a:pt x="507" y="285"/>
                  <a:pt x="484" y="275"/>
                </a:cubicBezTo>
                <a:cubicBezTo>
                  <a:pt x="466" y="267"/>
                  <a:pt x="448" y="259"/>
                  <a:pt x="432" y="251"/>
                </a:cubicBezTo>
                <a:cubicBezTo>
                  <a:pt x="440" y="249"/>
                  <a:pt x="449" y="246"/>
                  <a:pt x="458" y="242"/>
                </a:cubicBezTo>
                <a:cubicBezTo>
                  <a:pt x="464" y="239"/>
                  <a:pt x="466" y="232"/>
                  <a:pt x="463" y="227"/>
                </a:cubicBezTo>
                <a:cubicBezTo>
                  <a:pt x="460" y="221"/>
                  <a:pt x="454" y="219"/>
                  <a:pt x="448" y="222"/>
                </a:cubicBezTo>
                <a:cubicBezTo>
                  <a:pt x="426" y="233"/>
                  <a:pt x="405" y="233"/>
                  <a:pt x="387" y="223"/>
                </a:cubicBezTo>
                <a:cubicBezTo>
                  <a:pt x="369" y="212"/>
                  <a:pt x="358" y="193"/>
                  <a:pt x="353" y="183"/>
                </a:cubicBezTo>
                <a:cubicBezTo>
                  <a:pt x="346" y="170"/>
                  <a:pt x="325" y="152"/>
                  <a:pt x="284" y="166"/>
                </a:cubicBezTo>
                <a:cubicBezTo>
                  <a:pt x="265" y="172"/>
                  <a:pt x="238" y="173"/>
                  <a:pt x="223" y="161"/>
                </a:cubicBezTo>
                <a:cubicBezTo>
                  <a:pt x="215" y="155"/>
                  <a:pt x="210" y="145"/>
                  <a:pt x="210" y="131"/>
                </a:cubicBezTo>
                <a:cubicBezTo>
                  <a:pt x="258" y="125"/>
                  <a:pt x="293" y="109"/>
                  <a:pt x="322" y="97"/>
                </a:cubicBezTo>
                <a:cubicBezTo>
                  <a:pt x="347" y="86"/>
                  <a:pt x="367" y="77"/>
                  <a:pt x="387" y="77"/>
                </a:cubicBezTo>
                <a:cubicBezTo>
                  <a:pt x="387" y="77"/>
                  <a:pt x="387" y="77"/>
                  <a:pt x="387" y="77"/>
                </a:cubicBezTo>
                <a:cubicBezTo>
                  <a:pt x="387" y="77"/>
                  <a:pt x="387" y="77"/>
                  <a:pt x="387" y="77"/>
                </a:cubicBezTo>
                <a:cubicBezTo>
                  <a:pt x="404" y="77"/>
                  <a:pt x="419" y="86"/>
                  <a:pt x="435" y="95"/>
                </a:cubicBezTo>
                <a:cubicBezTo>
                  <a:pt x="457" y="108"/>
                  <a:pt x="481" y="122"/>
                  <a:pt x="508" y="111"/>
                </a:cubicBezTo>
                <a:lnTo>
                  <a:pt x="582" y="261"/>
                </a:lnTo>
                <a:close/>
              </a:path>
            </a:pathLst>
          </a:custGeom>
          <a:solidFill>
            <a:schemeClr val="accent1"/>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nvGrpSpPr>
          <p:cNvPr id="50" name="Group 49">
            <a:extLst>
              <a:ext uri="{FF2B5EF4-FFF2-40B4-BE49-F238E27FC236}">
                <a16:creationId xmlns:a16="http://schemas.microsoft.com/office/drawing/2014/main" id="{6B7ED30F-CAFE-E08A-1F9B-FDB318F95017}"/>
              </a:ext>
            </a:extLst>
          </p:cNvPr>
          <p:cNvGrpSpPr>
            <a:grpSpLocks noChangeAspect="1"/>
          </p:cNvGrpSpPr>
          <p:nvPr userDrawn="1"/>
        </p:nvGrpSpPr>
        <p:grpSpPr>
          <a:xfrm>
            <a:off x="9945876" y="3822699"/>
            <a:ext cx="369969" cy="352865"/>
            <a:chOff x="7770813" y="3008314"/>
            <a:chExt cx="282575" cy="265113"/>
          </a:xfrm>
          <a:solidFill>
            <a:schemeClr val="accent2"/>
          </a:solidFill>
        </p:grpSpPr>
        <p:sp>
          <p:nvSpPr>
            <p:cNvPr id="51" name="Freeform 43">
              <a:extLst>
                <a:ext uri="{FF2B5EF4-FFF2-40B4-BE49-F238E27FC236}">
                  <a16:creationId xmlns:a16="http://schemas.microsoft.com/office/drawing/2014/main" id="{CE7B61C7-E9CD-D7B0-252C-076A54E02F3C}"/>
                </a:ext>
              </a:extLst>
            </p:cNvPr>
            <p:cNvSpPr>
              <a:spLocks/>
            </p:cNvSpPr>
            <p:nvPr/>
          </p:nvSpPr>
          <p:spPr bwMode="auto">
            <a:xfrm>
              <a:off x="7770813" y="3008314"/>
              <a:ext cx="238125" cy="265113"/>
            </a:xfrm>
            <a:custGeom>
              <a:avLst/>
              <a:gdLst>
                <a:gd name="T0" fmla="*/ 492 w 521"/>
                <a:gd name="T1" fmla="*/ 125 h 584"/>
                <a:gd name="T2" fmla="*/ 515 w 521"/>
                <a:gd name="T3" fmla="*/ 125 h 584"/>
                <a:gd name="T4" fmla="*/ 515 w 521"/>
                <a:gd name="T5" fmla="*/ 102 h 584"/>
                <a:gd name="T6" fmla="*/ 417 w 521"/>
                <a:gd name="T7" fmla="*/ 5 h 584"/>
                <a:gd name="T8" fmla="*/ 412 w 521"/>
                <a:gd name="T9" fmla="*/ 1 h 584"/>
                <a:gd name="T10" fmla="*/ 400 w 521"/>
                <a:gd name="T11" fmla="*/ 1 h 584"/>
                <a:gd name="T12" fmla="*/ 394 w 521"/>
                <a:gd name="T13" fmla="*/ 5 h 584"/>
                <a:gd name="T14" fmla="*/ 297 w 521"/>
                <a:gd name="T15" fmla="*/ 102 h 584"/>
                <a:gd name="T16" fmla="*/ 297 w 521"/>
                <a:gd name="T17" fmla="*/ 125 h 584"/>
                <a:gd name="T18" fmla="*/ 308 w 521"/>
                <a:gd name="T19" fmla="*/ 130 h 584"/>
                <a:gd name="T20" fmla="*/ 320 w 521"/>
                <a:gd name="T21" fmla="*/ 125 h 584"/>
                <a:gd name="T22" fmla="*/ 389 w 521"/>
                <a:gd name="T23" fmla="*/ 56 h 584"/>
                <a:gd name="T24" fmla="*/ 16 w 521"/>
                <a:gd name="T25" fmla="*/ 552 h 584"/>
                <a:gd name="T26" fmla="*/ 0 w 521"/>
                <a:gd name="T27" fmla="*/ 568 h 584"/>
                <a:gd name="T28" fmla="*/ 16 w 521"/>
                <a:gd name="T29" fmla="*/ 584 h 584"/>
                <a:gd name="T30" fmla="*/ 258 w 521"/>
                <a:gd name="T31" fmla="*/ 499 h 584"/>
                <a:gd name="T32" fmla="*/ 421 w 521"/>
                <a:gd name="T33" fmla="*/ 55 h 584"/>
                <a:gd name="T34" fmla="*/ 492 w 521"/>
                <a:gd name="T35" fmla="*/ 125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1" h="584">
                  <a:moveTo>
                    <a:pt x="492" y="125"/>
                  </a:moveTo>
                  <a:cubicBezTo>
                    <a:pt x="498" y="131"/>
                    <a:pt x="508" y="131"/>
                    <a:pt x="515" y="125"/>
                  </a:cubicBezTo>
                  <a:cubicBezTo>
                    <a:pt x="521" y="119"/>
                    <a:pt x="521" y="109"/>
                    <a:pt x="515" y="102"/>
                  </a:cubicBezTo>
                  <a:cubicBezTo>
                    <a:pt x="417" y="5"/>
                    <a:pt x="417" y="5"/>
                    <a:pt x="417" y="5"/>
                  </a:cubicBezTo>
                  <a:cubicBezTo>
                    <a:pt x="416" y="3"/>
                    <a:pt x="414" y="2"/>
                    <a:pt x="412" y="1"/>
                  </a:cubicBezTo>
                  <a:cubicBezTo>
                    <a:pt x="408" y="0"/>
                    <a:pt x="404" y="0"/>
                    <a:pt x="400" y="1"/>
                  </a:cubicBezTo>
                  <a:cubicBezTo>
                    <a:pt x="398" y="2"/>
                    <a:pt x="396" y="3"/>
                    <a:pt x="394" y="5"/>
                  </a:cubicBezTo>
                  <a:cubicBezTo>
                    <a:pt x="297" y="102"/>
                    <a:pt x="297" y="102"/>
                    <a:pt x="297" y="102"/>
                  </a:cubicBezTo>
                  <a:cubicBezTo>
                    <a:pt x="291" y="109"/>
                    <a:pt x="291" y="119"/>
                    <a:pt x="297" y="125"/>
                  </a:cubicBezTo>
                  <a:cubicBezTo>
                    <a:pt x="300" y="128"/>
                    <a:pt x="304" y="130"/>
                    <a:pt x="308" y="130"/>
                  </a:cubicBezTo>
                  <a:cubicBezTo>
                    <a:pt x="313" y="130"/>
                    <a:pt x="317" y="128"/>
                    <a:pt x="320" y="125"/>
                  </a:cubicBezTo>
                  <a:cubicBezTo>
                    <a:pt x="389" y="56"/>
                    <a:pt x="389" y="56"/>
                    <a:pt x="389" y="56"/>
                  </a:cubicBezTo>
                  <a:cubicBezTo>
                    <a:pt x="376" y="486"/>
                    <a:pt x="152" y="552"/>
                    <a:pt x="16" y="552"/>
                  </a:cubicBezTo>
                  <a:cubicBezTo>
                    <a:pt x="8" y="552"/>
                    <a:pt x="0" y="559"/>
                    <a:pt x="0" y="568"/>
                  </a:cubicBezTo>
                  <a:cubicBezTo>
                    <a:pt x="0" y="577"/>
                    <a:pt x="8" y="584"/>
                    <a:pt x="16" y="584"/>
                  </a:cubicBezTo>
                  <a:cubicBezTo>
                    <a:pt x="110" y="584"/>
                    <a:pt x="193" y="555"/>
                    <a:pt x="258" y="499"/>
                  </a:cubicBezTo>
                  <a:cubicBezTo>
                    <a:pt x="361" y="411"/>
                    <a:pt x="415" y="262"/>
                    <a:pt x="421" y="55"/>
                  </a:cubicBezTo>
                  <a:lnTo>
                    <a:pt x="492" y="125"/>
                  </a:lnTo>
                  <a:close/>
                </a:path>
              </a:pathLst>
            </a:custGeom>
            <a:grpFill/>
            <a:ln w="9525">
              <a:solidFill>
                <a:schemeClr val="accent3"/>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52" name="Freeform 44">
              <a:extLst>
                <a:ext uri="{FF2B5EF4-FFF2-40B4-BE49-F238E27FC236}">
                  <a16:creationId xmlns:a16="http://schemas.microsoft.com/office/drawing/2014/main" id="{60D77F67-FD1A-940D-51D2-9C54C8502E18}"/>
                </a:ext>
              </a:extLst>
            </p:cNvPr>
            <p:cNvSpPr>
              <a:spLocks/>
            </p:cNvSpPr>
            <p:nvPr/>
          </p:nvSpPr>
          <p:spPr bwMode="auto">
            <a:xfrm>
              <a:off x="7770813" y="3067051"/>
              <a:ext cx="88900" cy="88900"/>
            </a:xfrm>
            <a:custGeom>
              <a:avLst/>
              <a:gdLst>
                <a:gd name="T0" fmla="*/ 6 w 197"/>
                <a:gd name="T1" fmla="*/ 192 h 197"/>
                <a:gd name="T2" fmla="*/ 17 w 197"/>
                <a:gd name="T3" fmla="*/ 197 h 197"/>
                <a:gd name="T4" fmla="*/ 29 w 197"/>
                <a:gd name="T5" fmla="*/ 192 h 197"/>
                <a:gd name="T6" fmla="*/ 99 w 197"/>
                <a:gd name="T7" fmla="*/ 122 h 197"/>
                <a:gd name="T8" fmla="*/ 168 w 197"/>
                <a:gd name="T9" fmla="*/ 192 h 197"/>
                <a:gd name="T10" fmla="*/ 180 w 197"/>
                <a:gd name="T11" fmla="*/ 197 h 197"/>
                <a:gd name="T12" fmla="*/ 191 w 197"/>
                <a:gd name="T13" fmla="*/ 192 h 197"/>
                <a:gd name="T14" fmla="*/ 191 w 197"/>
                <a:gd name="T15" fmla="*/ 169 h 197"/>
                <a:gd name="T16" fmla="*/ 122 w 197"/>
                <a:gd name="T17" fmla="*/ 99 h 197"/>
                <a:gd name="T18" fmla="*/ 191 w 197"/>
                <a:gd name="T19" fmla="*/ 30 h 197"/>
                <a:gd name="T20" fmla="*/ 191 w 197"/>
                <a:gd name="T21" fmla="*/ 7 h 197"/>
                <a:gd name="T22" fmla="*/ 168 w 197"/>
                <a:gd name="T23" fmla="*/ 7 h 197"/>
                <a:gd name="T24" fmla="*/ 99 w 197"/>
                <a:gd name="T25" fmla="*/ 76 h 197"/>
                <a:gd name="T26" fmla="*/ 29 w 197"/>
                <a:gd name="T27" fmla="*/ 7 h 197"/>
                <a:gd name="T28" fmla="*/ 6 w 197"/>
                <a:gd name="T29" fmla="*/ 7 h 197"/>
                <a:gd name="T30" fmla="*/ 6 w 197"/>
                <a:gd name="T31" fmla="*/ 30 h 197"/>
                <a:gd name="T32" fmla="*/ 76 w 197"/>
                <a:gd name="T33" fmla="*/ 99 h 197"/>
                <a:gd name="T34" fmla="*/ 6 w 197"/>
                <a:gd name="T35" fmla="*/ 169 h 197"/>
                <a:gd name="T36" fmla="*/ 6 w 197"/>
                <a:gd name="T37" fmla="*/ 19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7" h="197">
                  <a:moveTo>
                    <a:pt x="6" y="192"/>
                  </a:moveTo>
                  <a:cubicBezTo>
                    <a:pt x="9" y="195"/>
                    <a:pt x="13" y="197"/>
                    <a:pt x="17" y="197"/>
                  </a:cubicBezTo>
                  <a:cubicBezTo>
                    <a:pt x="22" y="197"/>
                    <a:pt x="26" y="195"/>
                    <a:pt x="29" y="192"/>
                  </a:cubicBezTo>
                  <a:cubicBezTo>
                    <a:pt x="99" y="122"/>
                    <a:pt x="99" y="122"/>
                    <a:pt x="99" y="122"/>
                  </a:cubicBezTo>
                  <a:cubicBezTo>
                    <a:pt x="168" y="192"/>
                    <a:pt x="168" y="192"/>
                    <a:pt x="168" y="192"/>
                  </a:cubicBezTo>
                  <a:cubicBezTo>
                    <a:pt x="171" y="195"/>
                    <a:pt x="176" y="197"/>
                    <a:pt x="180" y="197"/>
                  </a:cubicBezTo>
                  <a:cubicBezTo>
                    <a:pt x="184" y="197"/>
                    <a:pt x="188" y="195"/>
                    <a:pt x="191" y="192"/>
                  </a:cubicBezTo>
                  <a:cubicBezTo>
                    <a:pt x="197" y="185"/>
                    <a:pt x="197" y="175"/>
                    <a:pt x="191" y="169"/>
                  </a:cubicBezTo>
                  <a:cubicBezTo>
                    <a:pt x="122" y="99"/>
                    <a:pt x="122" y="99"/>
                    <a:pt x="122" y="99"/>
                  </a:cubicBezTo>
                  <a:cubicBezTo>
                    <a:pt x="191" y="30"/>
                    <a:pt x="191" y="30"/>
                    <a:pt x="191" y="30"/>
                  </a:cubicBezTo>
                  <a:cubicBezTo>
                    <a:pt x="197" y="23"/>
                    <a:pt x="197" y="13"/>
                    <a:pt x="191" y="7"/>
                  </a:cubicBezTo>
                  <a:cubicBezTo>
                    <a:pt x="185" y="0"/>
                    <a:pt x="175" y="0"/>
                    <a:pt x="168" y="7"/>
                  </a:cubicBezTo>
                  <a:cubicBezTo>
                    <a:pt x="99" y="76"/>
                    <a:pt x="99" y="76"/>
                    <a:pt x="99" y="76"/>
                  </a:cubicBezTo>
                  <a:cubicBezTo>
                    <a:pt x="29" y="7"/>
                    <a:pt x="29" y="7"/>
                    <a:pt x="29" y="7"/>
                  </a:cubicBezTo>
                  <a:cubicBezTo>
                    <a:pt x="23" y="0"/>
                    <a:pt x="12" y="0"/>
                    <a:pt x="6" y="7"/>
                  </a:cubicBezTo>
                  <a:cubicBezTo>
                    <a:pt x="0" y="13"/>
                    <a:pt x="0" y="23"/>
                    <a:pt x="6" y="30"/>
                  </a:cubicBezTo>
                  <a:cubicBezTo>
                    <a:pt x="76" y="99"/>
                    <a:pt x="76" y="99"/>
                    <a:pt x="76" y="99"/>
                  </a:cubicBezTo>
                  <a:cubicBezTo>
                    <a:pt x="6" y="169"/>
                    <a:pt x="6" y="169"/>
                    <a:pt x="6" y="169"/>
                  </a:cubicBezTo>
                  <a:cubicBezTo>
                    <a:pt x="0" y="175"/>
                    <a:pt x="0" y="185"/>
                    <a:pt x="6" y="192"/>
                  </a:cubicBezTo>
                  <a:close/>
                </a:path>
              </a:pathLst>
            </a:custGeom>
            <a:grpFill/>
            <a:ln w="9525">
              <a:solidFill>
                <a:schemeClr val="accent3"/>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53" name="Freeform 45">
              <a:extLst>
                <a:ext uri="{FF2B5EF4-FFF2-40B4-BE49-F238E27FC236}">
                  <a16:creationId xmlns:a16="http://schemas.microsoft.com/office/drawing/2014/main" id="{B66CBA86-5A2D-AED1-6611-DAAF27651BBB}"/>
                </a:ext>
              </a:extLst>
            </p:cNvPr>
            <p:cNvSpPr>
              <a:spLocks noEditPoints="1"/>
            </p:cNvSpPr>
            <p:nvPr/>
          </p:nvSpPr>
          <p:spPr bwMode="auto">
            <a:xfrm>
              <a:off x="7962900" y="3186114"/>
              <a:ext cx="90488" cy="87313"/>
            </a:xfrm>
            <a:custGeom>
              <a:avLst/>
              <a:gdLst>
                <a:gd name="T0" fmla="*/ 97 w 195"/>
                <a:gd name="T1" fmla="*/ 0 h 195"/>
                <a:gd name="T2" fmla="*/ 0 w 195"/>
                <a:gd name="T3" fmla="*/ 98 h 195"/>
                <a:gd name="T4" fmla="*/ 97 w 195"/>
                <a:gd name="T5" fmla="*/ 195 h 195"/>
                <a:gd name="T6" fmla="*/ 195 w 195"/>
                <a:gd name="T7" fmla="*/ 98 h 195"/>
                <a:gd name="T8" fmla="*/ 97 w 195"/>
                <a:gd name="T9" fmla="*/ 0 h 195"/>
                <a:gd name="T10" fmla="*/ 97 w 195"/>
                <a:gd name="T11" fmla="*/ 163 h 195"/>
                <a:gd name="T12" fmla="*/ 32 w 195"/>
                <a:gd name="T13" fmla="*/ 98 h 195"/>
                <a:gd name="T14" fmla="*/ 97 w 195"/>
                <a:gd name="T15" fmla="*/ 33 h 195"/>
                <a:gd name="T16" fmla="*/ 162 w 195"/>
                <a:gd name="T17" fmla="*/ 98 h 195"/>
                <a:gd name="T18" fmla="*/ 97 w 195"/>
                <a:gd name="T19" fmla="*/ 16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95">
                  <a:moveTo>
                    <a:pt x="97" y="0"/>
                  </a:moveTo>
                  <a:cubicBezTo>
                    <a:pt x="44" y="0"/>
                    <a:pt x="0" y="44"/>
                    <a:pt x="0" y="98"/>
                  </a:cubicBezTo>
                  <a:cubicBezTo>
                    <a:pt x="0" y="151"/>
                    <a:pt x="44" y="195"/>
                    <a:pt x="97" y="195"/>
                  </a:cubicBezTo>
                  <a:cubicBezTo>
                    <a:pt x="151" y="195"/>
                    <a:pt x="195" y="151"/>
                    <a:pt x="195" y="98"/>
                  </a:cubicBezTo>
                  <a:cubicBezTo>
                    <a:pt x="195" y="44"/>
                    <a:pt x="151" y="0"/>
                    <a:pt x="97" y="0"/>
                  </a:cubicBezTo>
                  <a:close/>
                  <a:moveTo>
                    <a:pt x="97" y="163"/>
                  </a:moveTo>
                  <a:cubicBezTo>
                    <a:pt x="62" y="163"/>
                    <a:pt x="32" y="133"/>
                    <a:pt x="32" y="98"/>
                  </a:cubicBezTo>
                  <a:cubicBezTo>
                    <a:pt x="32" y="62"/>
                    <a:pt x="62" y="33"/>
                    <a:pt x="97" y="33"/>
                  </a:cubicBezTo>
                  <a:cubicBezTo>
                    <a:pt x="133" y="33"/>
                    <a:pt x="162" y="62"/>
                    <a:pt x="162" y="98"/>
                  </a:cubicBezTo>
                  <a:cubicBezTo>
                    <a:pt x="162" y="133"/>
                    <a:pt x="133" y="163"/>
                    <a:pt x="97" y="163"/>
                  </a:cubicBezTo>
                  <a:close/>
                </a:path>
              </a:pathLst>
            </a:custGeom>
            <a:grpFill/>
            <a:ln w="9525">
              <a:solidFill>
                <a:schemeClr val="accent3"/>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spTree>
    <p:extLst>
      <p:ext uri="{BB962C8B-B14F-4D97-AF65-F5344CB8AC3E}">
        <p14:creationId xmlns:p14="http://schemas.microsoft.com/office/powerpoint/2010/main" val="285482065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647B62-9230-7AB4-E286-063FB122FD0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 name="Rectangle 2">
            <a:extLst>
              <a:ext uri="{FF2B5EF4-FFF2-40B4-BE49-F238E27FC236}">
                <a16:creationId xmlns:a16="http://schemas.microsoft.com/office/drawing/2014/main" id="{CDC1A395-832E-0023-FF7D-9AED0B0448AC}"/>
              </a:ext>
            </a:extLst>
          </p:cNvPr>
          <p:cNvSpPr>
            <a:spLocks noChangeArrowheads="1"/>
          </p:cNvSpPr>
          <p:nvPr userDrawn="1"/>
        </p:nvSpPr>
        <p:spPr bwMode="auto">
          <a:xfrm>
            <a:off x="3527425" y="2701925"/>
            <a:ext cx="5091113" cy="1682750"/>
          </a:xfrm>
          <a:prstGeom prst="rect">
            <a:avLst/>
          </a:prstGeom>
          <a:noFill/>
          <a:ln>
            <a:noFill/>
          </a:ln>
        </p:spPr>
        <p:txBody>
          <a:bodyPr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ts val="6225"/>
              </a:lnSpc>
              <a:spcBef>
                <a:spcPts val="0"/>
              </a:spcBef>
              <a:spcAft>
                <a:spcPts val="0"/>
              </a:spcAft>
              <a:defRPr/>
            </a:pPr>
            <a:r>
              <a:rPr lang="en-US" altLang="en-US" sz="6000" b="1">
                <a:solidFill>
                  <a:schemeClr val="bg1"/>
                </a:solidFill>
                <a:cs typeface="Arial" panose="020B0604020202020204" pitchFamily="34" charset="0"/>
              </a:rPr>
              <a:t>THANK YOU!</a:t>
            </a:r>
            <a:endParaRPr lang="en-US" altLang="en-US" sz="6000">
              <a:solidFill>
                <a:schemeClr val="bg1"/>
              </a:solidFill>
              <a:latin typeface="Arial" panose="020B0604020202020204" pitchFamily="34" charset="0"/>
              <a:cs typeface="Arial" panose="020B0604020202020204" pitchFamily="34" charset="0"/>
            </a:endParaRPr>
          </a:p>
        </p:txBody>
      </p:sp>
      <p:grpSp>
        <p:nvGrpSpPr>
          <p:cNvPr id="4" name="Group 9">
            <a:extLst>
              <a:ext uri="{FF2B5EF4-FFF2-40B4-BE49-F238E27FC236}">
                <a16:creationId xmlns:a16="http://schemas.microsoft.com/office/drawing/2014/main" id="{40A535B8-0622-8955-C189-E67DE6067D27}"/>
              </a:ext>
            </a:extLst>
          </p:cNvPr>
          <p:cNvGrpSpPr>
            <a:grpSpLocks/>
          </p:cNvGrpSpPr>
          <p:nvPr userDrawn="1"/>
        </p:nvGrpSpPr>
        <p:grpSpPr bwMode="auto">
          <a:xfrm>
            <a:off x="3189288" y="2084388"/>
            <a:ext cx="6030912" cy="2882900"/>
            <a:chOff x="2220666" y="2365302"/>
            <a:chExt cx="8040728" cy="2386290"/>
          </a:xfrm>
        </p:grpSpPr>
        <p:sp>
          <p:nvSpPr>
            <p:cNvPr id="5" name="Rectangle 4">
              <a:extLst>
                <a:ext uri="{FF2B5EF4-FFF2-40B4-BE49-F238E27FC236}">
                  <a16:creationId xmlns:a16="http://schemas.microsoft.com/office/drawing/2014/main" id="{D3184A27-17A7-A099-BB40-9D80250E24A0}"/>
                </a:ext>
              </a:extLst>
            </p:cNvPr>
            <p:cNvSpPr/>
            <p:nvPr userDrawn="1"/>
          </p:nvSpPr>
          <p:spPr>
            <a:xfrm rot="5400000">
              <a:off x="8936326" y="1677542"/>
              <a:ext cx="637307" cy="2012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 name="Rectangle 5">
              <a:extLst>
                <a:ext uri="{FF2B5EF4-FFF2-40B4-BE49-F238E27FC236}">
                  <a16:creationId xmlns:a16="http://schemas.microsoft.com/office/drawing/2014/main" id="{36BBAB65-340E-EA0F-F467-44F2D03BCC25}"/>
                </a:ext>
              </a:extLst>
            </p:cNvPr>
            <p:cNvSpPr/>
            <p:nvPr userDrawn="1"/>
          </p:nvSpPr>
          <p:spPr>
            <a:xfrm rot="5400000">
              <a:off x="8936326" y="3426524"/>
              <a:ext cx="637308" cy="2012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7" name="Rectangle 6">
              <a:extLst>
                <a:ext uri="{FF2B5EF4-FFF2-40B4-BE49-F238E27FC236}">
                  <a16:creationId xmlns:a16="http://schemas.microsoft.com/office/drawing/2014/main" id="{F635EA94-1EEF-EB4A-23F4-5EC716DD7378}"/>
                </a:ext>
              </a:extLst>
            </p:cNvPr>
            <p:cNvSpPr/>
            <p:nvPr userDrawn="1"/>
          </p:nvSpPr>
          <p:spPr>
            <a:xfrm rot="5400000">
              <a:off x="2908425" y="1677542"/>
              <a:ext cx="637307" cy="2012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8" name="Rectangle 7">
              <a:extLst>
                <a:ext uri="{FF2B5EF4-FFF2-40B4-BE49-F238E27FC236}">
                  <a16:creationId xmlns:a16="http://schemas.microsoft.com/office/drawing/2014/main" id="{531A0553-3E9D-B7CE-2C13-5F8F02D6EDDA}"/>
                </a:ext>
              </a:extLst>
            </p:cNvPr>
            <p:cNvSpPr/>
            <p:nvPr userDrawn="1"/>
          </p:nvSpPr>
          <p:spPr>
            <a:xfrm rot="5400000">
              <a:off x="2908426" y="3426524"/>
              <a:ext cx="637308" cy="2012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grpSp>
        <p:nvGrpSpPr>
          <p:cNvPr id="9" name="Group 16">
            <a:extLst>
              <a:ext uri="{FF2B5EF4-FFF2-40B4-BE49-F238E27FC236}">
                <a16:creationId xmlns:a16="http://schemas.microsoft.com/office/drawing/2014/main" id="{91CAF9C7-A6C0-1534-998F-3F9A6465EAAA}"/>
              </a:ext>
            </a:extLst>
          </p:cNvPr>
          <p:cNvGrpSpPr>
            <a:grpSpLocks/>
          </p:cNvGrpSpPr>
          <p:nvPr userDrawn="1"/>
        </p:nvGrpSpPr>
        <p:grpSpPr bwMode="auto">
          <a:xfrm>
            <a:off x="7526338" y="1171575"/>
            <a:ext cx="3232150" cy="1387475"/>
            <a:chOff x="7018317" y="1457900"/>
            <a:chExt cx="2938940" cy="1261398"/>
          </a:xfrm>
        </p:grpSpPr>
        <p:sp>
          <p:nvSpPr>
            <p:cNvPr id="10" name="Freeform 7">
              <a:extLst>
                <a:ext uri="{FF2B5EF4-FFF2-40B4-BE49-F238E27FC236}">
                  <a16:creationId xmlns:a16="http://schemas.microsoft.com/office/drawing/2014/main" id="{704D19DA-F428-A554-FC7E-43FE15259D7F}"/>
                </a:ext>
              </a:extLst>
            </p:cNvPr>
            <p:cNvSpPr>
              <a:spLocks/>
            </p:cNvSpPr>
            <p:nvPr userDrawn="1"/>
          </p:nvSpPr>
          <p:spPr bwMode="auto">
            <a:xfrm rot="10448454">
              <a:off x="8607596" y="2244470"/>
              <a:ext cx="424385" cy="474828"/>
            </a:xfrm>
            <a:custGeom>
              <a:avLst/>
              <a:gdLst>
                <a:gd name="T0" fmla="*/ 59 w 62"/>
                <a:gd name="T1" fmla="*/ 21 h 69"/>
                <a:gd name="T2" fmla="*/ 60 w 62"/>
                <a:gd name="T3" fmla="*/ 25 h 69"/>
                <a:gd name="T4" fmla="*/ 20 w 62"/>
                <a:gd name="T5" fmla="*/ 67 h 69"/>
                <a:gd name="T6" fmla="*/ 16 w 62"/>
                <a:gd name="T7" fmla="*/ 66 h 69"/>
                <a:gd name="T8" fmla="*/ 1 w 62"/>
                <a:gd name="T9" fmla="*/ 4 h 69"/>
                <a:gd name="T10" fmla="*/ 4 w 62"/>
                <a:gd name="T11" fmla="*/ 0 h 69"/>
                <a:gd name="T12" fmla="*/ 59 w 62"/>
                <a:gd name="T13" fmla="*/ 21 h 69"/>
              </a:gdLst>
              <a:ahLst/>
              <a:cxnLst>
                <a:cxn ang="0">
                  <a:pos x="T0" y="T1"/>
                </a:cxn>
                <a:cxn ang="0">
                  <a:pos x="T2" y="T3"/>
                </a:cxn>
                <a:cxn ang="0">
                  <a:pos x="T4" y="T5"/>
                </a:cxn>
                <a:cxn ang="0">
                  <a:pos x="T6" y="T7"/>
                </a:cxn>
                <a:cxn ang="0">
                  <a:pos x="T8" y="T9"/>
                </a:cxn>
                <a:cxn ang="0">
                  <a:pos x="T10" y="T11"/>
                </a:cxn>
                <a:cxn ang="0">
                  <a:pos x="T12" y="T13"/>
                </a:cxn>
              </a:cxnLst>
              <a:rect l="0" t="0" r="r" b="b"/>
              <a:pathLst>
                <a:path w="62" h="69">
                  <a:moveTo>
                    <a:pt x="59" y="21"/>
                  </a:moveTo>
                  <a:cubicBezTo>
                    <a:pt x="61" y="21"/>
                    <a:pt x="62" y="24"/>
                    <a:pt x="60" y="25"/>
                  </a:cubicBezTo>
                  <a:cubicBezTo>
                    <a:pt x="20" y="67"/>
                    <a:pt x="20" y="67"/>
                    <a:pt x="20" y="67"/>
                  </a:cubicBezTo>
                  <a:cubicBezTo>
                    <a:pt x="19" y="69"/>
                    <a:pt x="16" y="68"/>
                    <a:pt x="16" y="66"/>
                  </a:cubicBezTo>
                  <a:cubicBezTo>
                    <a:pt x="1" y="4"/>
                    <a:pt x="1" y="4"/>
                    <a:pt x="1" y="4"/>
                  </a:cubicBezTo>
                  <a:cubicBezTo>
                    <a:pt x="0" y="2"/>
                    <a:pt x="2" y="0"/>
                    <a:pt x="4" y="0"/>
                  </a:cubicBezTo>
                  <a:lnTo>
                    <a:pt x="59" y="21"/>
                  </a:lnTo>
                  <a:close/>
                </a:path>
              </a:pathLst>
            </a:custGeom>
            <a:solidFill>
              <a:schemeClr val="accent5"/>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1" name="Freeform 8">
              <a:extLst>
                <a:ext uri="{FF2B5EF4-FFF2-40B4-BE49-F238E27FC236}">
                  <a16:creationId xmlns:a16="http://schemas.microsoft.com/office/drawing/2014/main" id="{0A240741-265F-5986-A045-2CE5F769485C}"/>
                </a:ext>
              </a:extLst>
            </p:cNvPr>
            <p:cNvSpPr>
              <a:spLocks/>
            </p:cNvSpPr>
            <p:nvPr userDrawn="1"/>
          </p:nvSpPr>
          <p:spPr bwMode="auto">
            <a:xfrm rot="8292231">
              <a:off x="9707533" y="2185297"/>
              <a:ext cx="249724" cy="326174"/>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6"/>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2" name="Freeform 9">
              <a:extLst>
                <a:ext uri="{FF2B5EF4-FFF2-40B4-BE49-F238E27FC236}">
                  <a16:creationId xmlns:a16="http://schemas.microsoft.com/office/drawing/2014/main" id="{7F157517-3891-F3E8-D9E5-405127E06F9E}"/>
                </a:ext>
              </a:extLst>
            </p:cNvPr>
            <p:cNvSpPr>
              <a:spLocks/>
            </p:cNvSpPr>
            <p:nvPr userDrawn="1"/>
          </p:nvSpPr>
          <p:spPr bwMode="auto">
            <a:xfrm rot="3817631">
              <a:off x="8243885" y="1369800"/>
              <a:ext cx="574412" cy="750613"/>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3" name="Freeform 10">
              <a:extLst>
                <a:ext uri="{FF2B5EF4-FFF2-40B4-BE49-F238E27FC236}">
                  <a16:creationId xmlns:a16="http://schemas.microsoft.com/office/drawing/2014/main" id="{7194615F-C27F-F39C-BC03-FE6589010587}"/>
                </a:ext>
              </a:extLst>
            </p:cNvPr>
            <p:cNvSpPr>
              <a:spLocks/>
            </p:cNvSpPr>
            <p:nvPr userDrawn="1"/>
          </p:nvSpPr>
          <p:spPr bwMode="auto">
            <a:xfrm rot="1985280">
              <a:off x="7018317" y="2074167"/>
              <a:ext cx="356541" cy="466168"/>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4"/>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4" name="Freeform 11">
              <a:extLst>
                <a:ext uri="{FF2B5EF4-FFF2-40B4-BE49-F238E27FC236}">
                  <a16:creationId xmlns:a16="http://schemas.microsoft.com/office/drawing/2014/main" id="{DA0512E0-AB28-7974-DE81-A31AAB07C881}"/>
                </a:ext>
              </a:extLst>
            </p:cNvPr>
            <p:cNvSpPr>
              <a:spLocks/>
            </p:cNvSpPr>
            <p:nvPr userDrawn="1"/>
          </p:nvSpPr>
          <p:spPr bwMode="auto">
            <a:xfrm rot="5558922">
              <a:off x="7716977" y="2302184"/>
              <a:ext cx="150098" cy="196314"/>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lumMod val="40000"/>
                <a:lumOff val="60000"/>
              </a:schemeClr>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nvGrpSpPr>
          <p:cNvPr id="15" name="Group 22">
            <a:extLst>
              <a:ext uri="{FF2B5EF4-FFF2-40B4-BE49-F238E27FC236}">
                <a16:creationId xmlns:a16="http://schemas.microsoft.com/office/drawing/2014/main" id="{2C0E5D11-51F6-716E-F3AB-CCA37289AAC3}"/>
              </a:ext>
            </a:extLst>
          </p:cNvPr>
          <p:cNvGrpSpPr>
            <a:grpSpLocks/>
          </p:cNvGrpSpPr>
          <p:nvPr userDrawn="1"/>
        </p:nvGrpSpPr>
        <p:grpSpPr bwMode="auto">
          <a:xfrm>
            <a:off x="1250950" y="4325938"/>
            <a:ext cx="3289300" cy="1282700"/>
            <a:chOff x="2298122" y="4149277"/>
            <a:chExt cx="2989882" cy="1167219"/>
          </a:xfrm>
        </p:grpSpPr>
        <p:sp>
          <p:nvSpPr>
            <p:cNvPr id="16" name="Freeform 12">
              <a:extLst>
                <a:ext uri="{FF2B5EF4-FFF2-40B4-BE49-F238E27FC236}">
                  <a16:creationId xmlns:a16="http://schemas.microsoft.com/office/drawing/2014/main" id="{65E91416-CA3E-7D3D-B91A-34443913D4A8}"/>
                </a:ext>
              </a:extLst>
            </p:cNvPr>
            <p:cNvSpPr>
              <a:spLocks/>
            </p:cNvSpPr>
            <p:nvPr userDrawn="1"/>
          </p:nvSpPr>
          <p:spPr bwMode="auto">
            <a:xfrm rot="1400272">
              <a:off x="2298122" y="4149277"/>
              <a:ext cx="356420" cy="466598"/>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lumMod val="40000"/>
                <a:lumOff val="60000"/>
              </a:schemeClr>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7" name="Freeform 13">
              <a:extLst>
                <a:ext uri="{FF2B5EF4-FFF2-40B4-BE49-F238E27FC236}">
                  <a16:creationId xmlns:a16="http://schemas.microsoft.com/office/drawing/2014/main" id="{15A07757-473A-960A-18BA-0E365D565F73}"/>
                </a:ext>
              </a:extLst>
            </p:cNvPr>
            <p:cNvSpPr>
              <a:spLocks/>
            </p:cNvSpPr>
            <p:nvPr userDrawn="1"/>
          </p:nvSpPr>
          <p:spPr bwMode="auto">
            <a:xfrm rot="7707223">
              <a:off x="2976913" y="5028481"/>
              <a:ext cx="249912" cy="326116"/>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4"/>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8" name="Freeform 14">
              <a:extLst>
                <a:ext uri="{FF2B5EF4-FFF2-40B4-BE49-F238E27FC236}">
                  <a16:creationId xmlns:a16="http://schemas.microsoft.com/office/drawing/2014/main" id="{3EED3EB4-87EE-6F9E-C0FF-B8E593587FE8}"/>
                </a:ext>
              </a:extLst>
            </p:cNvPr>
            <p:cNvSpPr>
              <a:spLocks/>
            </p:cNvSpPr>
            <p:nvPr userDrawn="1"/>
          </p:nvSpPr>
          <p:spPr bwMode="auto">
            <a:xfrm rot="9863446">
              <a:off x="4205759" y="4480085"/>
              <a:ext cx="424240" cy="473822"/>
            </a:xfrm>
            <a:custGeom>
              <a:avLst/>
              <a:gdLst>
                <a:gd name="T0" fmla="*/ 59 w 62"/>
                <a:gd name="T1" fmla="*/ 21 h 69"/>
                <a:gd name="T2" fmla="*/ 60 w 62"/>
                <a:gd name="T3" fmla="*/ 25 h 69"/>
                <a:gd name="T4" fmla="*/ 20 w 62"/>
                <a:gd name="T5" fmla="*/ 67 h 69"/>
                <a:gd name="T6" fmla="*/ 16 w 62"/>
                <a:gd name="T7" fmla="*/ 66 h 69"/>
                <a:gd name="T8" fmla="*/ 1 w 62"/>
                <a:gd name="T9" fmla="*/ 4 h 69"/>
                <a:gd name="T10" fmla="*/ 4 w 62"/>
                <a:gd name="T11" fmla="*/ 0 h 69"/>
                <a:gd name="T12" fmla="*/ 59 w 62"/>
                <a:gd name="T13" fmla="*/ 21 h 69"/>
              </a:gdLst>
              <a:ahLst/>
              <a:cxnLst>
                <a:cxn ang="0">
                  <a:pos x="T0" y="T1"/>
                </a:cxn>
                <a:cxn ang="0">
                  <a:pos x="T2" y="T3"/>
                </a:cxn>
                <a:cxn ang="0">
                  <a:pos x="T4" y="T5"/>
                </a:cxn>
                <a:cxn ang="0">
                  <a:pos x="T6" y="T7"/>
                </a:cxn>
                <a:cxn ang="0">
                  <a:pos x="T8" y="T9"/>
                </a:cxn>
                <a:cxn ang="0">
                  <a:pos x="T10" y="T11"/>
                </a:cxn>
                <a:cxn ang="0">
                  <a:pos x="T12" y="T13"/>
                </a:cxn>
              </a:cxnLst>
              <a:rect l="0" t="0" r="r" b="b"/>
              <a:pathLst>
                <a:path w="62" h="69">
                  <a:moveTo>
                    <a:pt x="59" y="21"/>
                  </a:moveTo>
                  <a:cubicBezTo>
                    <a:pt x="61" y="21"/>
                    <a:pt x="62" y="24"/>
                    <a:pt x="60" y="25"/>
                  </a:cubicBezTo>
                  <a:cubicBezTo>
                    <a:pt x="20" y="67"/>
                    <a:pt x="20" y="67"/>
                    <a:pt x="20" y="67"/>
                  </a:cubicBezTo>
                  <a:cubicBezTo>
                    <a:pt x="19" y="69"/>
                    <a:pt x="16" y="68"/>
                    <a:pt x="16" y="66"/>
                  </a:cubicBezTo>
                  <a:cubicBezTo>
                    <a:pt x="1" y="4"/>
                    <a:pt x="1" y="4"/>
                    <a:pt x="1" y="4"/>
                  </a:cubicBezTo>
                  <a:cubicBezTo>
                    <a:pt x="0" y="2"/>
                    <a:pt x="2" y="0"/>
                    <a:pt x="4" y="0"/>
                  </a:cubicBezTo>
                  <a:lnTo>
                    <a:pt x="59" y="21"/>
                  </a:lnTo>
                  <a:close/>
                </a:path>
              </a:pathLst>
            </a:custGeom>
            <a:solidFill>
              <a:schemeClr val="accent6"/>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19" name="Freeform 15">
              <a:extLst>
                <a:ext uri="{FF2B5EF4-FFF2-40B4-BE49-F238E27FC236}">
                  <a16:creationId xmlns:a16="http://schemas.microsoft.com/office/drawing/2014/main" id="{05AFFF51-FDB9-8D6B-BFB0-CFB20420E08A}"/>
                </a:ext>
              </a:extLst>
            </p:cNvPr>
            <p:cNvSpPr>
              <a:spLocks/>
            </p:cNvSpPr>
            <p:nvPr userDrawn="1"/>
          </p:nvSpPr>
          <p:spPr bwMode="auto">
            <a:xfrm rot="403374">
              <a:off x="3230296" y="4240285"/>
              <a:ext cx="574311" cy="749736"/>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accent5"/>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20" name="Freeform 16">
              <a:extLst>
                <a:ext uri="{FF2B5EF4-FFF2-40B4-BE49-F238E27FC236}">
                  <a16:creationId xmlns:a16="http://schemas.microsoft.com/office/drawing/2014/main" id="{C8C2D2C1-5573-B209-506E-24CFFAAEDC9B}"/>
                </a:ext>
              </a:extLst>
            </p:cNvPr>
            <p:cNvSpPr>
              <a:spLocks/>
            </p:cNvSpPr>
            <p:nvPr userDrawn="1"/>
          </p:nvSpPr>
          <p:spPr bwMode="auto">
            <a:xfrm rot="4973914">
              <a:off x="5115485" y="4229559"/>
              <a:ext cx="148791" cy="196247"/>
            </a:xfrm>
            <a:custGeom>
              <a:avLst/>
              <a:gdLst>
                <a:gd name="T0" fmla="*/ 3 w 94"/>
                <a:gd name="T1" fmla="*/ 70 h 123"/>
                <a:gd name="T2" fmla="*/ 3 w 94"/>
                <a:gd name="T3" fmla="*/ 78 h 123"/>
                <a:gd name="T4" fmla="*/ 87 w 94"/>
                <a:gd name="T5" fmla="*/ 121 h 123"/>
                <a:gd name="T6" fmla="*/ 94 w 94"/>
                <a:gd name="T7" fmla="*/ 117 h 123"/>
                <a:gd name="T8" fmla="*/ 90 w 94"/>
                <a:gd name="T9" fmla="*/ 5 h 123"/>
                <a:gd name="T10" fmla="*/ 82 w 94"/>
                <a:gd name="T11" fmla="*/ 1 h 123"/>
                <a:gd name="T12" fmla="*/ 3 w 94"/>
                <a:gd name="T13" fmla="*/ 70 h 123"/>
              </a:gdLst>
              <a:ahLst/>
              <a:cxnLst>
                <a:cxn ang="0">
                  <a:pos x="T0" y="T1"/>
                </a:cxn>
                <a:cxn ang="0">
                  <a:pos x="T2" y="T3"/>
                </a:cxn>
                <a:cxn ang="0">
                  <a:pos x="T4" y="T5"/>
                </a:cxn>
                <a:cxn ang="0">
                  <a:pos x="T6" y="T7"/>
                </a:cxn>
                <a:cxn ang="0">
                  <a:pos x="T8" y="T9"/>
                </a:cxn>
                <a:cxn ang="0">
                  <a:pos x="T10" y="T11"/>
                </a:cxn>
                <a:cxn ang="0">
                  <a:pos x="T12" y="T13"/>
                </a:cxn>
              </a:cxnLst>
              <a:rect l="0" t="0" r="r" b="b"/>
              <a:pathLst>
                <a:path w="94" h="123">
                  <a:moveTo>
                    <a:pt x="3" y="70"/>
                  </a:moveTo>
                  <a:cubicBezTo>
                    <a:pt x="0" y="72"/>
                    <a:pt x="0" y="76"/>
                    <a:pt x="3" y="78"/>
                  </a:cubicBezTo>
                  <a:cubicBezTo>
                    <a:pt x="87" y="121"/>
                    <a:pt x="87" y="121"/>
                    <a:pt x="87" y="121"/>
                  </a:cubicBezTo>
                  <a:cubicBezTo>
                    <a:pt x="90" y="123"/>
                    <a:pt x="94" y="120"/>
                    <a:pt x="94" y="117"/>
                  </a:cubicBezTo>
                  <a:cubicBezTo>
                    <a:pt x="90" y="5"/>
                    <a:pt x="90" y="5"/>
                    <a:pt x="90" y="5"/>
                  </a:cubicBezTo>
                  <a:cubicBezTo>
                    <a:pt x="90" y="1"/>
                    <a:pt x="85" y="0"/>
                    <a:pt x="82" y="1"/>
                  </a:cubicBezTo>
                  <a:lnTo>
                    <a:pt x="3" y="70"/>
                  </a:lnTo>
                  <a:close/>
                </a:path>
              </a:pathLst>
            </a:custGeom>
            <a:solidFill>
              <a:schemeClr val="bg2"/>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spTree>
    <p:extLst>
      <p:ext uri="{BB962C8B-B14F-4D97-AF65-F5344CB8AC3E}">
        <p14:creationId xmlns:p14="http://schemas.microsoft.com/office/powerpoint/2010/main" val="148019525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8993848D-E956-B212-986E-8CF5517ECD36}"/>
              </a:ext>
            </a:extLst>
          </p:cNvPr>
          <p:cNvSpPr>
            <a:spLocks noGrp="1"/>
          </p:cNvSpPr>
          <p:nvPr>
            <p:ph type="sldNum" sz="quarter" idx="10"/>
          </p:nvPr>
        </p:nvSpPr>
        <p:spPr/>
        <p:txBody>
          <a:bodyPr/>
          <a:lstStyle>
            <a:lvl1pPr>
              <a:defRPr/>
            </a:lvl1pPr>
          </a:lstStyle>
          <a:p>
            <a:pPr>
              <a:defRPr/>
            </a:pPr>
            <a:fld id="{185F9E67-D975-459A-940B-B993F7FB9B35}" type="slidenum">
              <a:rPr lang="en-US"/>
              <a:pPr>
                <a:defRPr/>
              </a:pPr>
              <a:t>‹#›</a:t>
            </a:fld>
            <a:endParaRPr lang="en-US"/>
          </a:p>
        </p:txBody>
      </p:sp>
    </p:spTree>
    <p:extLst>
      <p:ext uri="{BB962C8B-B14F-4D97-AF65-F5344CB8AC3E}">
        <p14:creationId xmlns:p14="http://schemas.microsoft.com/office/powerpoint/2010/main" val="336297595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52555" y="1146950"/>
            <a:ext cx="11052048"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laceholder 5">
            <a:extLst>
              <a:ext uri="{FF2B5EF4-FFF2-40B4-BE49-F238E27FC236}">
                <a16:creationId xmlns:a16="http://schemas.microsoft.com/office/drawing/2014/main" id="{80572936-BF34-790E-B8FF-95103452C982}"/>
              </a:ext>
            </a:extLst>
          </p:cNvPr>
          <p:cNvSpPr>
            <a:spLocks noGrp="1"/>
          </p:cNvSpPr>
          <p:nvPr>
            <p:ph type="sldNum" sz="quarter" idx="10"/>
          </p:nvPr>
        </p:nvSpPr>
        <p:spPr/>
        <p:txBody>
          <a:bodyPr/>
          <a:lstStyle>
            <a:lvl1pPr>
              <a:defRPr/>
            </a:lvl1pPr>
          </a:lstStyle>
          <a:p>
            <a:pPr>
              <a:defRPr/>
            </a:pPr>
            <a:fld id="{B3174982-AA86-46AD-8F30-28489A12AB53}" type="slidenum">
              <a:rPr lang="en-US"/>
              <a:pPr>
                <a:defRPr/>
              </a:pPr>
              <a:t>‹#›</a:t>
            </a:fld>
            <a:endParaRPr lang="en-US"/>
          </a:p>
        </p:txBody>
      </p:sp>
    </p:spTree>
    <p:extLst>
      <p:ext uri="{BB962C8B-B14F-4D97-AF65-F5344CB8AC3E}">
        <p14:creationId xmlns:p14="http://schemas.microsoft.com/office/powerpoint/2010/main" val="166160943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V2">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52555" y="1146950"/>
            <a:ext cx="11052048"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laceholder 5">
            <a:extLst>
              <a:ext uri="{FF2B5EF4-FFF2-40B4-BE49-F238E27FC236}">
                <a16:creationId xmlns:a16="http://schemas.microsoft.com/office/drawing/2014/main" id="{E62F5490-51EC-C9EE-BE74-F60CA649751F}"/>
              </a:ext>
            </a:extLst>
          </p:cNvPr>
          <p:cNvSpPr>
            <a:spLocks noGrp="1"/>
          </p:cNvSpPr>
          <p:nvPr>
            <p:ph type="sldNum" sz="quarter" idx="10"/>
          </p:nvPr>
        </p:nvSpPr>
        <p:spPr/>
        <p:txBody>
          <a:bodyPr/>
          <a:lstStyle>
            <a:lvl1pPr>
              <a:defRPr/>
            </a:lvl1pPr>
          </a:lstStyle>
          <a:p>
            <a:pPr>
              <a:defRPr/>
            </a:pPr>
            <a:fld id="{47D8D022-934C-4A84-8A7C-39F40BDA936F}" type="slidenum">
              <a:rPr lang="en-US"/>
              <a:pPr>
                <a:defRPr/>
              </a:pPr>
              <a:t>‹#›</a:t>
            </a:fld>
            <a:endParaRPr lang="en-US"/>
          </a:p>
        </p:txBody>
      </p:sp>
    </p:spTree>
    <p:extLst>
      <p:ext uri="{BB962C8B-B14F-4D97-AF65-F5344CB8AC3E}">
        <p14:creationId xmlns:p14="http://schemas.microsoft.com/office/powerpoint/2010/main" val="83213699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9" name="Content Placeholder 2"/>
          <p:cNvSpPr>
            <a:spLocks noGrp="1"/>
          </p:cNvSpPr>
          <p:nvPr>
            <p:ph sz="half" idx="1"/>
          </p:nvPr>
        </p:nvSpPr>
        <p:spPr>
          <a:xfrm>
            <a:off x="297561" y="1146950"/>
            <a:ext cx="5317177"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137708" y="1146950"/>
            <a:ext cx="5492819"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FEDE1544-A859-79F9-910C-A9F1923334BB}"/>
              </a:ext>
            </a:extLst>
          </p:cNvPr>
          <p:cNvSpPr>
            <a:spLocks noGrp="1"/>
          </p:cNvSpPr>
          <p:nvPr>
            <p:ph type="sldNum" sz="quarter" idx="10"/>
          </p:nvPr>
        </p:nvSpPr>
        <p:spPr/>
        <p:txBody>
          <a:bodyPr/>
          <a:lstStyle>
            <a:lvl1pPr>
              <a:defRPr/>
            </a:lvl1pPr>
          </a:lstStyle>
          <a:p>
            <a:pPr>
              <a:defRPr/>
            </a:pPr>
            <a:fld id="{C1F84C55-365E-4AB9-B310-CFADA2753D6C}" type="slidenum">
              <a:rPr lang="en-US"/>
              <a:pPr>
                <a:defRPr/>
              </a:pPr>
              <a:t>‹#›</a:t>
            </a:fld>
            <a:endParaRPr lang="en-US"/>
          </a:p>
        </p:txBody>
      </p:sp>
    </p:spTree>
    <p:extLst>
      <p:ext uri="{BB962C8B-B14F-4D97-AF65-F5344CB8AC3E}">
        <p14:creationId xmlns:p14="http://schemas.microsoft.com/office/powerpoint/2010/main" val="277449215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2" name="Slide Number Placeholder 5">
            <a:extLst>
              <a:ext uri="{FF2B5EF4-FFF2-40B4-BE49-F238E27FC236}">
                <a16:creationId xmlns:a16="http://schemas.microsoft.com/office/drawing/2014/main" id="{2084B883-07C4-9108-D612-820C99B73193}"/>
              </a:ext>
            </a:extLst>
          </p:cNvPr>
          <p:cNvSpPr>
            <a:spLocks noGrp="1"/>
          </p:cNvSpPr>
          <p:nvPr>
            <p:ph type="sldNum" sz="quarter" idx="10"/>
          </p:nvPr>
        </p:nvSpPr>
        <p:spPr/>
        <p:txBody>
          <a:bodyPr/>
          <a:lstStyle>
            <a:lvl1pPr>
              <a:defRPr/>
            </a:lvl1pPr>
          </a:lstStyle>
          <a:p>
            <a:pPr>
              <a:defRPr/>
            </a:pPr>
            <a:fld id="{E616DE2F-7135-45DD-846A-BA9BD72D44CC}" type="slidenum">
              <a:rPr lang="en-US"/>
              <a:pPr>
                <a:defRPr/>
              </a:pPr>
              <a:t>‹#›</a:t>
            </a:fld>
            <a:endParaRPr lang="en-US"/>
          </a:p>
        </p:txBody>
      </p:sp>
    </p:spTree>
    <p:extLst>
      <p:ext uri="{BB962C8B-B14F-4D97-AF65-F5344CB8AC3E}">
        <p14:creationId xmlns:p14="http://schemas.microsoft.com/office/powerpoint/2010/main" val="166718237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52306F-7964-5348-BDED-5D9C4FB21FB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15D8E81A-3550-2009-8E68-901D79FDA30A}"/>
              </a:ext>
            </a:extLst>
          </p:cNvPr>
          <p:cNvSpPr>
            <a:spLocks noGrp="1"/>
          </p:cNvSpPr>
          <p:nvPr>
            <p:ph type="sldNum" sz="quarter" idx="10"/>
          </p:nvPr>
        </p:nvSpPr>
        <p:spPr/>
        <p:txBody>
          <a:bodyPr/>
          <a:lstStyle>
            <a:lvl1pPr>
              <a:defRPr/>
            </a:lvl1pPr>
          </a:lstStyle>
          <a:p>
            <a:pPr>
              <a:defRPr/>
            </a:pPr>
            <a:fld id="{A54CA351-5F56-4E94-A2BA-9F414F58115A}" type="slidenum">
              <a:rPr lang="en-US"/>
              <a:pPr>
                <a:defRPr/>
              </a:pPr>
              <a:t>‹#›</a:t>
            </a:fld>
            <a:endParaRPr lang="en-US"/>
          </a:p>
        </p:txBody>
      </p:sp>
    </p:spTree>
    <p:extLst>
      <p:ext uri="{BB962C8B-B14F-4D97-AF65-F5344CB8AC3E}">
        <p14:creationId xmlns:p14="http://schemas.microsoft.com/office/powerpoint/2010/main" val="266125357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E39FBB13-587A-BCE6-F7CC-AE1761E0502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a:extLst>
              <a:ext uri="{FF2B5EF4-FFF2-40B4-BE49-F238E27FC236}">
                <a16:creationId xmlns:a16="http://schemas.microsoft.com/office/drawing/2014/main" id="{99846D0E-B51E-6C38-839B-EA8B8727513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80525" y="5649913"/>
            <a:ext cx="210185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a:spLocks noGrp="1"/>
          </p:cNvSpPr>
          <p:nvPr>
            <p:ph type="subTitle" idx="1"/>
          </p:nvPr>
        </p:nvSpPr>
        <p:spPr>
          <a:xfrm>
            <a:off x="672645" y="4243167"/>
            <a:ext cx="6616937" cy="1655762"/>
          </a:xfrm>
          <a:prstGeom prst="rect">
            <a:avLst/>
          </a:prstGeom>
        </p:spPr>
        <p:txBody>
          <a:bodyPr/>
          <a:lstStyle>
            <a:lvl1pPr marL="0" indent="0" algn="l">
              <a:buNone/>
              <a:defRPr sz="2400" cap="all"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itle 1"/>
          <p:cNvSpPr>
            <a:spLocks noGrp="1"/>
          </p:cNvSpPr>
          <p:nvPr>
            <p:ph type="ctrTitle"/>
          </p:nvPr>
        </p:nvSpPr>
        <p:spPr>
          <a:xfrm>
            <a:off x="672643" y="2184400"/>
            <a:ext cx="7014503" cy="1453474"/>
          </a:xfrm>
          <a:prstGeom prst="rect">
            <a:avLst/>
          </a:prstGeom>
        </p:spPr>
        <p:txBody>
          <a:bodyPr anchor="b"/>
          <a:lstStyle>
            <a:lvl1pPr algn="l">
              <a:defRPr sz="4400">
                <a:solidFill>
                  <a:schemeClr val="tx2"/>
                </a:solidFill>
              </a:defRPr>
            </a:lvl1pPr>
          </a:lstStyle>
          <a:p>
            <a:r>
              <a:rPr lang="en-US"/>
              <a:t>Click to edit Master title style</a:t>
            </a:r>
          </a:p>
        </p:txBody>
      </p:sp>
    </p:spTree>
    <p:extLst>
      <p:ext uri="{BB962C8B-B14F-4D97-AF65-F5344CB8AC3E}">
        <p14:creationId xmlns:p14="http://schemas.microsoft.com/office/powerpoint/2010/main" val="105217256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with Imag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ctrTitle"/>
          </p:nvPr>
        </p:nvSpPr>
        <p:spPr>
          <a:xfrm>
            <a:off x="632003" y="887894"/>
            <a:ext cx="7014503" cy="2313100"/>
          </a:xfrm>
          <a:prstGeom prst="rect">
            <a:avLst/>
          </a:prstGeom>
        </p:spPr>
        <p:txBody>
          <a:bodyPr anchor="b" anchorCtr="0"/>
          <a:lstStyle>
            <a:lvl1pPr algn="l">
              <a:defRPr sz="4400">
                <a:solidFill>
                  <a:schemeClr val="bg1"/>
                </a:solidFill>
              </a:defRPr>
            </a:lvl1pPr>
          </a:lstStyle>
          <a:p>
            <a:r>
              <a:rPr lang="en-US"/>
              <a:t>Click to edit Master title style</a:t>
            </a:r>
          </a:p>
        </p:txBody>
      </p:sp>
      <p:sp>
        <p:nvSpPr>
          <p:cNvPr id="7" name="Subtitle 2"/>
          <p:cNvSpPr>
            <a:spLocks noGrp="1"/>
          </p:cNvSpPr>
          <p:nvPr>
            <p:ph type="subTitle" idx="1" hasCustomPrompt="1"/>
          </p:nvPr>
        </p:nvSpPr>
        <p:spPr>
          <a:xfrm>
            <a:off x="632005" y="3806287"/>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45929" y="5526328"/>
            <a:ext cx="2802336" cy="565856"/>
          </a:xfrm>
          <a:prstGeom prst="rect">
            <a:avLst/>
          </a:prstGeom>
        </p:spPr>
      </p:pic>
    </p:spTree>
    <p:extLst>
      <p:ext uri="{BB962C8B-B14F-4D97-AF65-F5344CB8AC3E}">
        <p14:creationId xmlns:p14="http://schemas.microsoft.com/office/powerpoint/2010/main" val="187524288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5" name="Title 1"/>
          <p:cNvSpPr>
            <a:spLocks noGrp="1"/>
          </p:cNvSpPr>
          <p:nvPr>
            <p:ph type="ctrTitle"/>
          </p:nvPr>
        </p:nvSpPr>
        <p:spPr>
          <a:xfrm>
            <a:off x="632003" y="887894"/>
            <a:ext cx="7014503" cy="2313100"/>
          </a:xfrm>
          <a:prstGeom prst="rect">
            <a:avLst/>
          </a:prstGeom>
        </p:spPr>
        <p:txBody>
          <a:bodyPr anchor="b" anchorCtr="0"/>
          <a:lstStyle>
            <a:lvl1pPr algn="l">
              <a:defRPr sz="4400">
                <a:solidFill>
                  <a:schemeClr val="bg1"/>
                </a:solidFill>
              </a:defRPr>
            </a:lvl1pPr>
          </a:lstStyle>
          <a:p>
            <a:r>
              <a:rPr lang="en-US"/>
              <a:t>Click to edit Master title style</a:t>
            </a:r>
          </a:p>
        </p:txBody>
      </p:sp>
      <p:sp>
        <p:nvSpPr>
          <p:cNvPr id="7" name="Subtitle 2"/>
          <p:cNvSpPr>
            <a:spLocks noGrp="1"/>
          </p:cNvSpPr>
          <p:nvPr>
            <p:ph type="subTitle" idx="1" hasCustomPrompt="1"/>
          </p:nvPr>
        </p:nvSpPr>
        <p:spPr>
          <a:xfrm>
            <a:off x="632005" y="3806287"/>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45929" y="5526328"/>
            <a:ext cx="2802336" cy="565856"/>
          </a:xfrm>
          <a:prstGeom prst="rect">
            <a:avLst/>
          </a:prstGeom>
        </p:spPr>
      </p:pic>
    </p:spTree>
    <p:extLst>
      <p:ext uri="{BB962C8B-B14F-4D97-AF65-F5344CB8AC3E}">
        <p14:creationId xmlns:p14="http://schemas.microsoft.com/office/powerpoint/2010/main" val="178245855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5" name="Title 1"/>
          <p:cNvSpPr>
            <a:spLocks noGrp="1"/>
          </p:cNvSpPr>
          <p:nvPr>
            <p:ph type="ctrTitle"/>
          </p:nvPr>
        </p:nvSpPr>
        <p:spPr>
          <a:xfrm>
            <a:off x="632003" y="887894"/>
            <a:ext cx="7014503" cy="2313100"/>
          </a:xfrm>
          <a:prstGeom prst="rect">
            <a:avLst/>
          </a:prstGeom>
        </p:spPr>
        <p:txBody>
          <a:bodyPr anchor="b" anchorCtr="0"/>
          <a:lstStyle>
            <a:lvl1pPr algn="l">
              <a:defRPr sz="4400">
                <a:solidFill>
                  <a:schemeClr val="bg1"/>
                </a:solidFill>
              </a:defRPr>
            </a:lvl1pPr>
          </a:lstStyle>
          <a:p>
            <a:r>
              <a:rPr lang="en-US"/>
              <a:t>Click to edit Master title style</a:t>
            </a:r>
          </a:p>
        </p:txBody>
      </p:sp>
      <p:sp>
        <p:nvSpPr>
          <p:cNvPr id="7" name="Subtitle 2"/>
          <p:cNvSpPr>
            <a:spLocks noGrp="1"/>
          </p:cNvSpPr>
          <p:nvPr>
            <p:ph type="subTitle" idx="1" hasCustomPrompt="1"/>
          </p:nvPr>
        </p:nvSpPr>
        <p:spPr>
          <a:xfrm>
            <a:off x="632005" y="3806287"/>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45929" y="5526328"/>
            <a:ext cx="2802336" cy="565856"/>
          </a:xfrm>
          <a:prstGeom prst="rect">
            <a:avLst/>
          </a:prstGeom>
        </p:spPr>
      </p:pic>
    </p:spTree>
    <p:extLst>
      <p:ext uri="{BB962C8B-B14F-4D97-AF65-F5344CB8AC3E}">
        <p14:creationId xmlns:p14="http://schemas.microsoft.com/office/powerpoint/2010/main" val="283258871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5" name="Title 1"/>
          <p:cNvSpPr>
            <a:spLocks noGrp="1"/>
          </p:cNvSpPr>
          <p:nvPr>
            <p:ph type="ctrTitle"/>
          </p:nvPr>
        </p:nvSpPr>
        <p:spPr>
          <a:xfrm>
            <a:off x="632003" y="887894"/>
            <a:ext cx="7014503" cy="2313100"/>
          </a:xfrm>
          <a:prstGeom prst="rect">
            <a:avLst/>
          </a:prstGeom>
        </p:spPr>
        <p:txBody>
          <a:bodyPr anchor="b" anchorCtr="0"/>
          <a:lstStyle>
            <a:lvl1pPr algn="l">
              <a:defRPr sz="4400">
                <a:solidFill>
                  <a:schemeClr val="bg1"/>
                </a:solidFill>
              </a:defRPr>
            </a:lvl1pPr>
          </a:lstStyle>
          <a:p>
            <a:r>
              <a:rPr lang="en-US"/>
              <a:t>Click to edit Master title style</a:t>
            </a:r>
          </a:p>
        </p:txBody>
      </p:sp>
      <p:sp>
        <p:nvSpPr>
          <p:cNvPr id="9" name="Subtitle 2"/>
          <p:cNvSpPr>
            <a:spLocks noGrp="1"/>
          </p:cNvSpPr>
          <p:nvPr>
            <p:ph type="subTitle" idx="1" hasCustomPrompt="1"/>
          </p:nvPr>
        </p:nvSpPr>
        <p:spPr>
          <a:xfrm>
            <a:off x="632005" y="3806287"/>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45929" y="5526328"/>
            <a:ext cx="2802336" cy="565856"/>
          </a:xfrm>
          <a:prstGeom prst="rect">
            <a:avLst/>
          </a:prstGeom>
        </p:spPr>
      </p:pic>
    </p:spTree>
    <p:extLst>
      <p:ext uri="{BB962C8B-B14F-4D97-AF65-F5344CB8AC3E}">
        <p14:creationId xmlns:p14="http://schemas.microsoft.com/office/powerpoint/2010/main" val="18291869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2" name="Title 1"/>
          <p:cNvSpPr>
            <a:spLocks noGrp="1"/>
          </p:cNvSpPr>
          <p:nvPr>
            <p:ph type="ctrTitle"/>
          </p:nvPr>
        </p:nvSpPr>
        <p:spPr>
          <a:xfrm>
            <a:off x="632003" y="437320"/>
            <a:ext cx="7014503" cy="2313100"/>
          </a:xfrm>
          <a:prstGeom prst="rect">
            <a:avLst/>
          </a:prstGeom>
        </p:spPr>
        <p:txBody>
          <a:bodyPr anchor="b" anchorCtr="0"/>
          <a:lstStyle>
            <a:lvl1pPr algn="l">
              <a:defRPr sz="4400">
                <a:solidFill>
                  <a:schemeClr val="bg1"/>
                </a:solidFill>
              </a:defRPr>
            </a:lvl1pPr>
          </a:lstStyle>
          <a:p>
            <a:r>
              <a:rPr lang="en-US"/>
              <a:t>Click to edit Master title style</a:t>
            </a:r>
          </a:p>
        </p:txBody>
      </p:sp>
      <p:sp>
        <p:nvSpPr>
          <p:cNvPr id="22" name="Subtitle 2"/>
          <p:cNvSpPr>
            <a:spLocks noGrp="1"/>
          </p:cNvSpPr>
          <p:nvPr>
            <p:ph type="subTitle" idx="1" hasCustomPrompt="1"/>
          </p:nvPr>
        </p:nvSpPr>
        <p:spPr>
          <a:xfrm>
            <a:off x="632005" y="3355713"/>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66179" y="5792686"/>
            <a:ext cx="2802336" cy="565856"/>
          </a:xfrm>
          <a:prstGeom prst="rect">
            <a:avLst/>
          </a:prstGeom>
        </p:spPr>
      </p:pic>
    </p:spTree>
    <p:extLst>
      <p:ext uri="{BB962C8B-B14F-4D97-AF65-F5344CB8AC3E}">
        <p14:creationId xmlns:p14="http://schemas.microsoft.com/office/powerpoint/2010/main" val="267565216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7" name="Title 1"/>
          <p:cNvSpPr>
            <a:spLocks noGrp="1"/>
          </p:cNvSpPr>
          <p:nvPr>
            <p:ph type="ctrTitle"/>
          </p:nvPr>
        </p:nvSpPr>
        <p:spPr>
          <a:xfrm>
            <a:off x="632003" y="437320"/>
            <a:ext cx="7014503" cy="2313100"/>
          </a:xfrm>
          <a:prstGeom prst="rect">
            <a:avLst/>
          </a:prstGeom>
        </p:spPr>
        <p:txBody>
          <a:bodyPr anchor="b" anchorCtr="0"/>
          <a:lstStyle>
            <a:lvl1pPr algn="l">
              <a:defRPr sz="4400">
                <a:solidFill>
                  <a:schemeClr val="bg1"/>
                </a:solidFill>
              </a:defRPr>
            </a:lvl1pPr>
          </a:lstStyle>
          <a:p>
            <a:r>
              <a:rPr lang="en-US"/>
              <a:t>Click to edit Master title style</a:t>
            </a:r>
          </a:p>
        </p:txBody>
      </p:sp>
      <p:sp>
        <p:nvSpPr>
          <p:cNvPr id="17" name="Subtitle 2"/>
          <p:cNvSpPr>
            <a:spLocks noGrp="1"/>
          </p:cNvSpPr>
          <p:nvPr>
            <p:ph type="subTitle" idx="1" hasCustomPrompt="1"/>
          </p:nvPr>
        </p:nvSpPr>
        <p:spPr>
          <a:xfrm>
            <a:off x="632005" y="3355713"/>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66179" y="5792686"/>
            <a:ext cx="2802336" cy="565856"/>
          </a:xfrm>
          <a:prstGeom prst="rect">
            <a:avLst/>
          </a:prstGeom>
        </p:spPr>
      </p:pic>
    </p:spTree>
    <p:extLst>
      <p:ext uri="{BB962C8B-B14F-4D97-AF65-F5344CB8AC3E}">
        <p14:creationId xmlns:p14="http://schemas.microsoft.com/office/powerpoint/2010/main" val="9387812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6">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7" name="Title 1"/>
          <p:cNvSpPr>
            <a:spLocks noGrp="1"/>
          </p:cNvSpPr>
          <p:nvPr>
            <p:ph type="ctrTitle"/>
          </p:nvPr>
        </p:nvSpPr>
        <p:spPr>
          <a:xfrm>
            <a:off x="632003" y="437320"/>
            <a:ext cx="7014503" cy="2313100"/>
          </a:xfrm>
          <a:prstGeom prst="rect">
            <a:avLst/>
          </a:prstGeom>
        </p:spPr>
        <p:txBody>
          <a:bodyPr anchor="b" anchorCtr="0"/>
          <a:lstStyle>
            <a:lvl1pPr algn="l">
              <a:defRPr sz="4400">
                <a:solidFill>
                  <a:schemeClr val="bg1"/>
                </a:solidFill>
              </a:defRPr>
            </a:lvl1pPr>
          </a:lstStyle>
          <a:p>
            <a:r>
              <a:rPr lang="en-US"/>
              <a:t>Click to edit Master title style</a:t>
            </a:r>
          </a:p>
        </p:txBody>
      </p:sp>
      <p:sp>
        <p:nvSpPr>
          <p:cNvPr id="17" name="Subtitle 2"/>
          <p:cNvSpPr>
            <a:spLocks noGrp="1"/>
          </p:cNvSpPr>
          <p:nvPr>
            <p:ph type="subTitle" idx="1" hasCustomPrompt="1"/>
          </p:nvPr>
        </p:nvSpPr>
        <p:spPr>
          <a:xfrm>
            <a:off x="632005" y="3355713"/>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66179" y="5792686"/>
            <a:ext cx="2802336" cy="565856"/>
          </a:xfrm>
          <a:prstGeom prst="rect">
            <a:avLst/>
          </a:prstGeom>
        </p:spPr>
      </p:pic>
    </p:spTree>
    <p:extLst>
      <p:ext uri="{BB962C8B-B14F-4D97-AF65-F5344CB8AC3E}">
        <p14:creationId xmlns:p14="http://schemas.microsoft.com/office/powerpoint/2010/main" val="251954500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7">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7" name="Title 1"/>
          <p:cNvSpPr>
            <a:spLocks noGrp="1"/>
          </p:cNvSpPr>
          <p:nvPr>
            <p:ph type="ctrTitle"/>
          </p:nvPr>
        </p:nvSpPr>
        <p:spPr>
          <a:xfrm>
            <a:off x="632003" y="437320"/>
            <a:ext cx="7014503" cy="2313100"/>
          </a:xfrm>
          <a:prstGeom prst="rect">
            <a:avLst/>
          </a:prstGeom>
        </p:spPr>
        <p:txBody>
          <a:bodyPr anchor="b" anchorCtr="0"/>
          <a:lstStyle>
            <a:lvl1pPr algn="l">
              <a:defRPr sz="4400">
                <a:solidFill>
                  <a:schemeClr val="tx2"/>
                </a:solidFill>
              </a:defRPr>
            </a:lvl1pPr>
          </a:lstStyle>
          <a:p>
            <a:r>
              <a:rPr lang="en-US"/>
              <a:t>Click to edit Master title style</a:t>
            </a:r>
          </a:p>
        </p:txBody>
      </p:sp>
      <p:sp>
        <p:nvSpPr>
          <p:cNvPr id="19" name="Subtitle 2"/>
          <p:cNvSpPr>
            <a:spLocks noGrp="1"/>
          </p:cNvSpPr>
          <p:nvPr>
            <p:ph type="subTitle" idx="1" hasCustomPrompt="1"/>
          </p:nvPr>
        </p:nvSpPr>
        <p:spPr>
          <a:xfrm>
            <a:off x="632005" y="3355713"/>
            <a:ext cx="6616937" cy="1655762"/>
          </a:xfrm>
          <a:prstGeom prst="rect">
            <a:avLst/>
          </a:prstGeom>
        </p:spPr>
        <p:txBody>
          <a:bodyPr/>
          <a:lstStyle>
            <a:lvl1pPr marL="0" indent="0" algn="l">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66179" y="5792686"/>
            <a:ext cx="2802336" cy="565856"/>
          </a:xfrm>
          <a:prstGeom prst="rect">
            <a:avLst/>
          </a:prstGeom>
        </p:spPr>
      </p:pic>
    </p:spTree>
    <p:extLst>
      <p:ext uri="{BB962C8B-B14F-4D97-AF65-F5344CB8AC3E}">
        <p14:creationId xmlns:p14="http://schemas.microsoft.com/office/powerpoint/2010/main" val="126348605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5" name="Title 1"/>
          <p:cNvSpPr>
            <a:spLocks noGrp="1"/>
          </p:cNvSpPr>
          <p:nvPr>
            <p:ph type="ctrTitle"/>
          </p:nvPr>
        </p:nvSpPr>
        <p:spPr>
          <a:xfrm>
            <a:off x="632003" y="437320"/>
            <a:ext cx="7014503" cy="2313100"/>
          </a:xfrm>
          <a:prstGeom prst="rect">
            <a:avLst/>
          </a:prstGeom>
        </p:spPr>
        <p:txBody>
          <a:bodyPr anchor="b" anchorCtr="0"/>
          <a:lstStyle>
            <a:lvl1pPr algn="l">
              <a:defRPr sz="4400">
                <a:solidFill>
                  <a:schemeClr val="tx2"/>
                </a:solidFill>
              </a:defRPr>
            </a:lvl1pPr>
          </a:lstStyle>
          <a:p>
            <a:r>
              <a:rPr lang="en-US"/>
              <a:t>Click to edit Master title style</a:t>
            </a:r>
          </a:p>
        </p:txBody>
      </p:sp>
      <p:sp>
        <p:nvSpPr>
          <p:cNvPr id="17" name="Subtitle 2"/>
          <p:cNvSpPr>
            <a:spLocks noGrp="1"/>
          </p:cNvSpPr>
          <p:nvPr>
            <p:ph type="subTitle" idx="1" hasCustomPrompt="1"/>
          </p:nvPr>
        </p:nvSpPr>
        <p:spPr>
          <a:xfrm>
            <a:off x="632005" y="3355713"/>
            <a:ext cx="6616937" cy="1655762"/>
          </a:xfrm>
          <a:prstGeom prst="rect">
            <a:avLst/>
          </a:prstGeom>
        </p:spPr>
        <p:txBody>
          <a:bodyPr/>
          <a:lstStyle>
            <a:lvl1pPr marL="0" indent="0" algn="l">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45930" y="5526329"/>
            <a:ext cx="2802337" cy="565856"/>
          </a:xfrm>
          <a:prstGeom prst="rect">
            <a:avLst/>
          </a:prstGeom>
        </p:spPr>
      </p:pic>
    </p:spTree>
    <p:extLst>
      <p:ext uri="{BB962C8B-B14F-4D97-AF65-F5344CB8AC3E}">
        <p14:creationId xmlns:p14="http://schemas.microsoft.com/office/powerpoint/2010/main" val="62581170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 Slide Option 1b">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a:solidFill>
            <a:schemeClr val="bg1"/>
          </a:solidFill>
        </p:spPr>
      </p:pic>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86896" y="5675052"/>
            <a:ext cx="2362589" cy="477061"/>
          </a:xfrm>
          <a:prstGeom prst="rect">
            <a:avLst/>
          </a:prstGeom>
        </p:spPr>
      </p:pic>
    </p:spTree>
    <p:extLst>
      <p:ext uri="{BB962C8B-B14F-4D97-AF65-F5344CB8AC3E}">
        <p14:creationId xmlns:p14="http://schemas.microsoft.com/office/powerpoint/2010/main" val="338317854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22060012-05E8-E85A-441D-0D34BB3CE63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a:extLst>
              <a:ext uri="{FF2B5EF4-FFF2-40B4-BE49-F238E27FC236}">
                <a16:creationId xmlns:a16="http://schemas.microsoft.com/office/drawing/2014/main" id="{70BFE376-FD2F-45B1-5B3A-E5381E37029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96450" y="5589588"/>
            <a:ext cx="21018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632003" y="887894"/>
            <a:ext cx="7014503" cy="2313100"/>
          </a:xfrm>
          <a:prstGeom prst="rect">
            <a:avLst/>
          </a:prstGeom>
        </p:spPr>
        <p:txBody>
          <a:bodyPr anchor="b"/>
          <a:lstStyle>
            <a:lvl1pPr algn="l">
              <a:defRPr sz="4400">
                <a:solidFill>
                  <a:schemeClr val="bg1"/>
                </a:solidFill>
              </a:defRPr>
            </a:lvl1pPr>
          </a:lstStyle>
          <a:p>
            <a:r>
              <a:rPr lang="en-US"/>
              <a:t>Click to edit Master title style</a:t>
            </a:r>
          </a:p>
        </p:txBody>
      </p:sp>
      <p:sp>
        <p:nvSpPr>
          <p:cNvPr id="7" name="Subtitle 2"/>
          <p:cNvSpPr>
            <a:spLocks noGrp="1"/>
          </p:cNvSpPr>
          <p:nvPr>
            <p:ph type="subTitle" idx="1"/>
          </p:nvPr>
        </p:nvSpPr>
        <p:spPr>
          <a:xfrm>
            <a:off x="632005" y="3806287"/>
            <a:ext cx="661693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1005160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1999" cy="6665843"/>
          </a:xfrm>
          <a:prstGeom prst="rect">
            <a:avLst/>
          </a:prstGeom>
        </p:spPr>
      </p:pic>
      <p:sp>
        <p:nvSpPr>
          <p:cNvPr id="5" name="Title 1"/>
          <p:cNvSpPr>
            <a:spLocks noGrp="1"/>
          </p:cNvSpPr>
          <p:nvPr>
            <p:ph type="ctrTitle"/>
          </p:nvPr>
        </p:nvSpPr>
        <p:spPr>
          <a:xfrm>
            <a:off x="6942" y="1086679"/>
            <a:ext cx="12191997" cy="2313100"/>
          </a:xfrm>
          <a:prstGeom prst="rect">
            <a:avLst/>
          </a:prstGeom>
        </p:spPr>
        <p:txBody>
          <a:bodyPr anchor="b" anchorCtr="0"/>
          <a:lstStyle>
            <a:lvl1pPr algn="ctr">
              <a:defRPr sz="4400">
                <a:solidFill>
                  <a:schemeClr val="tx2"/>
                </a:solidFill>
              </a:defRPr>
            </a:lvl1pPr>
          </a:lstStyle>
          <a:p>
            <a:r>
              <a:rPr lang="en-US"/>
              <a:t>Click to edit Master title style</a:t>
            </a:r>
          </a:p>
        </p:txBody>
      </p:sp>
      <p:sp>
        <p:nvSpPr>
          <p:cNvPr id="7" name="Subtitle 2"/>
          <p:cNvSpPr>
            <a:spLocks noGrp="1"/>
          </p:cNvSpPr>
          <p:nvPr>
            <p:ph type="subTitle" idx="1"/>
          </p:nvPr>
        </p:nvSpPr>
        <p:spPr>
          <a:xfrm>
            <a:off x="6942" y="3952064"/>
            <a:ext cx="12191997" cy="1655762"/>
          </a:xfrm>
          <a:prstGeom prst="rect">
            <a:avLst/>
          </a:prstGeom>
        </p:spPr>
        <p:txBody>
          <a:bodyPr/>
          <a:lstStyle>
            <a:lvl1pPr marL="0" indent="0" algn="ctr">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76857" y="6056996"/>
            <a:ext cx="2547580" cy="514415"/>
          </a:xfrm>
          <a:prstGeom prst="rect">
            <a:avLst/>
          </a:prstGeom>
        </p:spPr>
      </p:pic>
    </p:spTree>
    <p:extLst>
      <p:ext uri="{BB962C8B-B14F-4D97-AF65-F5344CB8AC3E}">
        <p14:creationId xmlns:p14="http://schemas.microsoft.com/office/powerpoint/2010/main" val="352912264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3">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1999" cy="6665843"/>
          </a:xfrm>
          <a:prstGeom prst="rect">
            <a:avLst/>
          </a:prstGeom>
        </p:spPr>
      </p:pic>
      <p:sp>
        <p:nvSpPr>
          <p:cNvPr id="5" name="Title 1"/>
          <p:cNvSpPr>
            <a:spLocks noGrp="1"/>
          </p:cNvSpPr>
          <p:nvPr>
            <p:ph type="ctrTitle"/>
          </p:nvPr>
        </p:nvSpPr>
        <p:spPr>
          <a:xfrm>
            <a:off x="6942" y="1086679"/>
            <a:ext cx="12191997" cy="2313100"/>
          </a:xfrm>
          <a:prstGeom prst="rect">
            <a:avLst/>
          </a:prstGeom>
        </p:spPr>
        <p:txBody>
          <a:bodyPr anchor="b" anchorCtr="0"/>
          <a:lstStyle>
            <a:lvl1pPr algn="ctr">
              <a:defRPr sz="4400">
                <a:solidFill>
                  <a:schemeClr val="tx2"/>
                </a:solidFill>
              </a:defRPr>
            </a:lvl1pPr>
          </a:lstStyle>
          <a:p>
            <a:r>
              <a:rPr lang="en-US"/>
              <a:t>Click to edit Master title style</a:t>
            </a:r>
          </a:p>
        </p:txBody>
      </p:sp>
      <p:sp>
        <p:nvSpPr>
          <p:cNvPr id="7" name="Subtitle 2"/>
          <p:cNvSpPr>
            <a:spLocks noGrp="1"/>
          </p:cNvSpPr>
          <p:nvPr>
            <p:ph type="subTitle" idx="1"/>
          </p:nvPr>
        </p:nvSpPr>
        <p:spPr>
          <a:xfrm>
            <a:off x="6942" y="3952064"/>
            <a:ext cx="12191997" cy="1655762"/>
          </a:xfrm>
          <a:prstGeom prst="rect">
            <a:avLst/>
          </a:prstGeom>
        </p:spPr>
        <p:txBody>
          <a:bodyPr/>
          <a:lstStyle>
            <a:lvl1pPr marL="0" indent="0" algn="ctr">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76857" y="6056996"/>
            <a:ext cx="2547580" cy="514415"/>
          </a:xfrm>
          <a:prstGeom prst="rect">
            <a:avLst/>
          </a:prstGeom>
        </p:spPr>
      </p:pic>
    </p:spTree>
    <p:extLst>
      <p:ext uri="{BB962C8B-B14F-4D97-AF65-F5344CB8AC3E}">
        <p14:creationId xmlns:p14="http://schemas.microsoft.com/office/powerpoint/2010/main" val="231233644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1999" cy="6665843"/>
          </a:xfrm>
          <a:prstGeom prst="rect">
            <a:avLst/>
          </a:prstGeom>
        </p:spPr>
      </p:pic>
      <p:sp>
        <p:nvSpPr>
          <p:cNvPr id="5" name="Title 1"/>
          <p:cNvSpPr>
            <a:spLocks noGrp="1"/>
          </p:cNvSpPr>
          <p:nvPr>
            <p:ph type="ctrTitle"/>
          </p:nvPr>
        </p:nvSpPr>
        <p:spPr>
          <a:xfrm>
            <a:off x="6942" y="1086679"/>
            <a:ext cx="12191997" cy="2313100"/>
          </a:xfrm>
          <a:prstGeom prst="rect">
            <a:avLst/>
          </a:prstGeom>
        </p:spPr>
        <p:txBody>
          <a:bodyPr anchor="b" anchorCtr="0"/>
          <a:lstStyle>
            <a:lvl1pPr algn="ctr">
              <a:defRPr sz="4400">
                <a:solidFill>
                  <a:schemeClr val="accent3"/>
                </a:solidFill>
              </a:defRPr>
            </a:lvl1pPr>
          </a:lstStyle>
          <a:p>
            <a:r>
              <a:rPr lang="en-US"/>
              <a:t>Click to edit Master title style</a:t>
            </a:r>
          </a:p>
        </p:txBody>
      </p:sp>
      <p:sp>
        <p:nvSpPr>
          <p:cNvPr id="7" name="Subtitle 2"/>
          <p:cNvSpPr>
            <a:spLocks noGrp="1"/>
          </p:cNvSpPr>
          <p:nvPr>
            <p:ph type="subTitle" idx="1"/>
          </p:nvPr>
        </p:nvSpPr>
        <p:spPr>
          <a:xfrm>
            <a:off x="6942" y="3952064"/>
            <a:ext cx="12191997" cy="1655762"/>
          </a:xfrm>
          <a:prstGeom prst="rect">
            <a:avLst/>
          </a:prstGeom>
        </p:spPr>
        <p:txBody>
          <a:bodyPr/>
          <a:lstStyle>
            <a:lvl1pPr marL="0" indent="0" algn="ctr">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76857" y="6056996"/>
            <a:ext cx="2547580" cy="514415"/>
          </a:xfrm>
          <a:prstGeom prst="rect">
            <a:avLst/>
          </a:prstGeom>
        </p:spPr>
      </p:pic>
    </p:spTree>
    <p:extLst>
      <p:ext uri="{BB962C8B-B14F-4D97-AF65-F5344CB8AC3E}">
        <p14:creationId xmlns:p14="http://schemas.microsoft.com/office/powerpoint/2010/main" val="159479248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1999" cy="6652590"/>
          </a:xfrm>
          <a:prstGeom prst="rect">
            <a:avLst/>
          </a:prstGeom>
        </p:spPr>
      </p:pic>
      <p:sp>
        <p:nvSpPr>
          <p:cNvPr id="5" name="Title 1"/>
          <p:cNvSpPr>
            <a:spLocks noGrp="1"/>
          </p:cNvSpPr>
          <p:nvPr>
            <p:ph type="ctrTitle"/>
          </p:nvPr>
        </p:nvSpPr>
        <p:spPr>
          <a:xfrm>
            <a:off x="6942" y="1086679"/>
            <a:ext cx="12191997" cy="2313100"/>
          </a:xfrm>
          <a:prstGeom prst="rect">
            <a:avLst/>
          </a:prstGeom>
        </p:spPr>
        <p:txBody>
          <a:bodyPr anchor="b" anchorCtr="0"/>
          <a:lstStyle>
            <a:lvl1pPr algn="ctr">
              <a:defRPr sz="4400">
                <a:solidFill>
                  <a:schemeClr val="accent4"/>
                </a:solidFill>
              </a:defRPr>
            </a:lvl1pPr>
          </a:lstStyle>
          <a:p>
            <a:r>
              <a:rPr lang="en-US"/>
              <a:t>Click to edit Master title style</a:t>
            </a:r>
          </a:p>
        </p:txBody>
      </p:sp>
      <p:sp>
        <p:nvSpPr>
          <p:cNvPr id="7" name="Subtitle 2"/>
          <p:cNvSpPr>
            <a:spLocks noGrp="1"/>
          </p:cNvSpPr>
          <p:nvPr>
            <p:ph type="subTitle" idx="1"/>
          </p:nvPr>
        </p:nvSpPr>
        <p:spPr>
          <a:xfrm>
            <a:off x="6942" y="3952064"/>
            <a:ext cx="12191997" cy="1655762"/>
          </a:xfrm>
          <a:prstGeom prst="rect">
            <a:avLst/>
          </a:prstGeom>
        </p:spPr>
        <p:txBody>
          <a:bodyPr/>
          <a:lstStyle>
            <a:lvl1pPr marL="0" indent="0" algn="ctr">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76857" y="6056996"/>
            <a:ext cx="2547580" cy="514415"/>
          </a:xfrm>
          <a:prstGeom prst="rect">
            <a:avLst/>
          </a:prstGeom>
        </p:spPr>
      </p:pic>
    </p:spTree>
    <p:extLst>
      <p:ext uri="{BB962C8B-B14F-4D97-AF65-F5344CB8AC3E}">
        <p14:creationId xmlns:p14="http://schemas.microsoft.com/office/powerpoint/2010/main" val="72908237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6">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1" name="Title 1"/>
          <p:cNvSpPr>
            <a:spLocks noGrp="1"/>
          </p:cNvSpPr>
          <p:nvPr>
            <p:ph type="ctrTitle" hasCustomPrompt="1"/>
          </p:nvPr>
        </p:nvSpPr>
        <p:spPr>
          <a:xfrm>
            <a:off x="2809463" y="1404730"/>
            <a:ext cx="12191997" cy="2313100"/>
          </a:xfrm>
          <a:prstGeom prst="rect">
            <a:avLst/>
          </a:prstGeom>
        </p:spPr>
        <p:txBody>
          <a:bodyPr anchor="b" anchorCtr="0"/>
          <a:lstStyle>
            <a:lvl1pPr algn="l">
              <a:defRPr sz="4400">
                <a:solidFill>
                  <a:schemeClr val="bg1"/>
                </a:solidFill>
              </a:defRPr>
            </a:lvl1pPr>
          </a:lstStyle>
          <a:p>
            <a:r>
              <a:rPr lang="en-US"/>
              <a:t>Click to edit Master </a:t>
            </a:r>
            <a:br>
              <a:rPr lang="en-US"/>
            </a:br>
            <a:r>
              <a:rPr lang="en-US"/>
              <a:t>title style</a:t>
            </a:r>
          </a:p>
        </p:txBody>
      </p:sp>
      <p:sp>
        <p:nvSpPr>
          <p:cNvPr id="12" name="Subtitle 2"/>
          <p:cNvSpPr>
            <a:spLocks noGrp="1"/>
          </p:cNvSpPr>
          <p:nvPr>
            <p:ph type="subTitle" idx="1"/>
          </p:nvPr>
        </p:nvSpPr>
        <p:spPr>
          <a:xfrm>
            <a:off x="2844802" y="4270115"/>
            <a:ext cx="1219199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35788" y="6080377"/>
            <a:ext cx="2315987" cy="467651"/>
          </a:xfrm>
          <a:prstGeom prst="rect">
            <a:avLst/>
          </a:prstGeom>
        </p:spPr>
      </p:pic>
    </p:spTree>
    <p:extLst>
      <p:ext uri="{BB962C8B-B14F-4D97-AF65-F5344CB8AC3E}">
        <p14:creationId xmlns:p14="http://schemas.microsoft.com/office/powerpoint/2010/main" val="184210493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7">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1" name="Title 1"/>
          <p:cNvSpPr>
            <a:spLocks noGrp="1"/>
          </p:cNvSpPr>
          <p:nvPr>
            <p:ph type="ctrTitle" hasCustomPrompt="1"/>
          </p:nvPr>
        </p:nvSpPr>
        <p:spPr>
          <a:xfrm>
            <a:off x="2809463" y="1404730"/>
            <a:ext cx="12191997" cy="2313100"/>
          </a:xfrm>
          <a:prstGeom prst="rect">
            <a:avLst/>
          </a:prstGeom>
        </p:spPr>
        <p:txBody>
          <a:bodyPr anchor="b" anchorCtr="0"/>
          <a:lstStyle>
            <a:lvl1pPr algn="l">
              <a:defRPr sz="4400">
                <a:solidFill>
                  <a:schemeClr val="bg1"/>
                </a:solidFill>
              </a:defRPr>
            </a:lvl1pPr>
          </a:lstStyle>
          <a:p>
            <a:r>
              <a:rPr lang="en-US"/>
              <a:t>Click to edit Master </a:t>
            </a:r>
            <a:br>
              <a:rPr lang="en-US"/>
            </a:br>
            <a:r>
              <a:rPr lang="en-US"/>
              <a:t>title style</a:t>
            </a:r>
          </a:p>
        </p:txBody>
      </p:sp>
      <p:sp>
        <p:nvSpPr>
          <p:cNvPr id="12" name="Subtitle 2"/>
          <p:cNvSpPr>
            <a:spLocks noGrp="1"/>
          </p:cNvSpPr>
          <p:nvPr>
            <p:ph type="subTitle" idx="1"/>
          </p:nvPr>
        </p:nvSpPr>
        <p:spPr>
          <a:xfrm>
            <a:off x="2844802" y="4270115"/>
            <a:ext cx="1219199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35788" y="6080377"/>
            <a:ext cx="2315987" cy="467651"/>
          </a:xfrm>
          <a:prstGeom prst="rect">
            <a:avLst/>
          </a:prstGeom>
        </p:spPr>
      </p:pic>
    </p:spTree>
    <p:extLst>
      <p:ext uri="{BB962C8B-B14F-4D97-AF65-F5344CB8AC3E}">
        <p14:creationId xmlns:p14="http://schemas.microsoft.com/office/powerpoint/2010/main" val="37464002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8">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1" name="Title 1"/>
          <p:cNvSpPr>
            <a:spLocks noGrp="1"/>
          </p:cNvSpPr>
          <p:nvPr>
            <p:ph type="ctrTitle" hasCustomPrompt="1"/>
          </p:nvPr>
        </p:nvSpPr>
        <p:spPr>
          <a:xfrm>
            <a:off x="2809463" y="1404730"/>
            <a:ext cx="12191997" cy="2313100"/>
          </a:xfrm>
          <a:prstGeom prst="rect">
            <a:avLst/>
          </a:prstGeom>
        </p:spPr>
        <p:txBody>
          <a:bodyPr anchor="b" anchorCtr="0"/>
          <a:lstStyle>
            <a:lvl1pPr algn="l">
              <a:defRPr sz="4400">
                <a:solidFill>
                  <a:schemeClr val="bg1"/>
                </a:solidFill>
              </a:defRPr>
            </a:lvl1pPr>
          </a:lstStyle>
          <a:p>
            <a:r>
              <a:rPr lang="en-US"/>
              <a:t>Click to edit Master </a:t>
            </a:r>
            <a:br>
              <a:rPr lang="en-US"/>
            </a:br>
            <a:r>
              <a:rPr lang="en-US"/>
              <a:t>title style</a:t>
            </a:r>
          </a:p>
        </p:txBody>
      </p:sp>
      <p:sp>
        <p:nvSpPr>
          <p:cNvPr id="12" name="Subtitle 2"/>
          <p:cNvSpPr>
            <a:spLocks noGrp="1"/>
          </p:cNvSpPr>
          <p:nvPr>
            <p:ph type="subTitle" idx="1"/>
          </p:nvPr>
        </p:nvSpPr>
        <p:spPr>
          <a:xfrm>
            <a:off x="2844802" y="4270115"/>
            <a:ext cx="12191997"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35788" y="6080377"/>
            <a:ext cx="2315987" cy="467651"/>
          </a:xfrm>
          <a:prstGeom prst="rect">
            <a:avLst/>
          </a:prstGeom>
        </p:spPr>
      </p:pic>
    </p:spTree>
    <p:extLst>
      <p:ext uri="{BB962C8B-B14F-4D97-AF65-F5344CB8AC3E}">
        <p14:creationId xmlns:p14="http://schemas.microsoft.com/office/powerpoint/2010/main" val="26284096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9">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5" name="Title 1"/>
          <p:cNvSpPr>
            <a:spLocks noGrp="1"/>
          </p:cNvSpPr>
          <p:nvPr>
            <p:ph type="ctrTitle" hasCustomPrompt="1"/>
          </p:nvPr>
        </p:nvSpPr>
        <p:spPr>
          <a:xfrm>
            <a:off x="2809463" y="1404730"/>
            <a:ext cx="12191997" cy="2313100"/>
          </a:xfrm>
          <a:prstGeom prst="rect">
            <a:avLst/>
          </a:prstGeom>
        </p:spPr>
        <p:txBody>
          <a:bodyPr anchor="b" anchorCtr="0"/>
          <a:lstStyle>
            <a:lvl1pPr algn="l">
              <a:defRPr sz="4400">
                <a:solidFill>
                  <a:schemeClr val="tx2"/>
                </a:solidFill>
              </a:defRPr>
            </a:lvl1pPr>
          </a:lstStyle>
          <a:p>
            <a:r>
              <a:rPr lang="en-US"/>
              <a:t>Click to edit Master </a:t>
            </a:r>
            <a:br>
              <a:rPr lang="en-US"/>
            </a:br>
            <a:r>
              <a:rPr lang="en-US"/>
              <a:t>title style</a:t>
            </a:r>
          </a:p>
        </p:txBody>
      </p:sp>
      <p:sp>
        <p:nvSpPr>
          <p:cNvPr id="7" name="Subtitle 2"/>
          <p:cNvSpPr>
            <a:spLocks noGrp="1"/>
          </p:cNvSpPr>
          <p:nvPr>
            <p:ph type="subTitle" idx="1"/>
          </p:nvPr>
        </p:nvSpPr>
        <p:spPr>
          <a:xfrm>
            <a:off x="2844802" y="4270115"/>
            <a:ext cx="12191997" cy="1655762"/>
          </a:xfrm>
          <a:prstGeom prst="rect">
            <a:avLst/>
          </a:prstGeom>
        </p:spPr>
        <p:txBody>
          <a:bodyPr/>
          <a:lstStyle>
            <a:lvl1pPr marL="0" indent="0" algn="l">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35788" y="6080377"/>
            <a:ext cx="2315987" cy="467651"/>
          </a:xfrm>
          <a:prstGeom prst="rect">
            <a:avLst/>
          </a:prstGeom>
        </p:spPr>
      </p:pic>
    </p:spTree>
    <p:extLst>
      <p:ext uri="{BB962C8B-B14F-4D97-AF65-F5344CB8AC3E}">
        <p14:creationId xmlns:p14="http://schemas.microsoft.com/office/powerpoint/2010/main" val="356706463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TP">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 name="Rectangle 2"/>
          <p:cNvSpPr/>
          <p:nvPr userDrawn="1"/>
        </p:nvSpPr>
        <p:spPr>
          <a:xfrm>
            <a:off x="8854191" y="5884088"/>
            <a:ext cx="3337808" cy="934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66179" y="5785317"/>
            <a:ext cx="2802336" cy="565856"/>
          </a:xfrm>
          <a:prstGeom prst="rect">
            <a:avLst/>
          </a:prstGeom>
        </p:spPr>
      </p:pic>
    </p:spTree>
    <p:extLst>
      <p:ext uri="{BB962C8B-B14F-4D97-AF65-F5344CB8AC3E}">
        <p14:creationId xmlns:p14="http://schemas.microsoft.com/office/powerpoint/2010/main" val="408373206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genda Slide Option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a:solidFill>
            <a:schemeClr val="bg1"/>
          </a:solidFill>
        </p:spPr>
      </p:pic>
      <p:sp>
        <p:nvSpPr>
          <p:cNvPr id="5" name="Rectangle 4"/>
          <p:cNvSpPr/>
          <p:nvPr userDrawn="1"/>
        </p:nvSpPr>
        <p:spPr>
          <a:xfrm>
            <a:off x="1119266" y="1"/>
            <a:ext cx="11072735" cy="954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35787" y="6080377"/>
            <a:ext cx="2315983" cy="467650"/>
          </a:xfrm>
          <a:prstGeom prst="rect">
            <a:avLst/>
          </a:prstGeom>
        </p:spPr>
      </p:pic>
    </p:spTree>
    <p:extLst>
      <p:ext uri="{BB962C8B-B14F-4D97-AF65-F5344CB8AC3E}">
        <p14:creationId xmlns:p14="http://schemas.microsoft.com/office/powerpoint/2010/main" val="420323046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C4F8740-D644-E9B8-56D0-318672B173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a:extLst>
              <a:ext uri="{FF2B5EF4-FFF2-40B4-BE49-F238E27FC236}">
                <a16:creationId xmlns:a16="http://schemas.microsoft.com/office/drawing/2014/main" id="{F5E0BBF9-7C3D-F01F-1D00-A721B9AB90A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56825" y="6081713"/>
            <a:ext cx="1646238"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461831" y="887894"/>
            <a:ext cx="11296926" cy="2313100"/>
          </a:xfrm>
          <a:prstGeom prst="rect">
            <a:avLst/>
          </a:prstGeom>
        </p:spPr>
        <p:txBody>
          <a:bodyPr anchor="b"/>
          <a:lstStyle>
            <a:lvl1pPr algn="ctr">
              <a:defRPr sz="4400">
                <a:solidFill>
                  <a:schemeClr val="bg1"/>
                </a:solidFill>
              </a:defRPr>
            </a:lvl1pPr>
          </a:lstStyle>
          <a:p>
            <a:r>
              <a:rPr lang="en-US"/>
              <a:t>Click to edit Master title style</a:t>
            </a:r>
          </a:p>
        </p:txBody>
      </p:sp>
      <p:sp>
        <p:nvSpPr>
          <p:cNvPr id="16" name="Subtitle 2"/>
          <p:cNvSpPr>
            <a:spLocks noGrp="1"/>
          </p:cNvSpPr>
          <p:nvPr>
            <p:ph type="subTitle" idx="1"/>
          </p:nvPr>
        </p:nvSpPr>
        <p:spPr>
          <a:xfrm>
            <a:off x="-5673" y="3806287"/>
            <a:ext cx="12197673" cy="1655762"/>
          </a:xfrm>
          <a:prstGeom prst="rect">
            <a:avLst/>
          </a:prstGeom>
        </p:spPr>
        <p:txBody>
          <a:bodyPr/>
          <a:lstStyle>
            <a:lvl1pPr marL="0" indent="0" algn="ctr">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62456137"/>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enda Slide Option 2">
    <p:spTree>
      <p:nvGrpSpPr>
        <p:cNvPr id="1" name=""/>
        <p:cNvGrpSpPr/>
        <p:nvPr/>
      </p:nvGrpSpPr>
      <p:grpSpPr>
        <a:xfrm>
          <a:off x="0" y="0"/>
          <a:ext cx="0" cy="0"/>
          <a:chOff x="0" y="0"/>
          <a:chExt cx="0" cy="0"/>
        </a:xfrm>
      </p:grpSpPr>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a:solidFill>
            <a:schemeClr val="bg1"/>
          </a:solidFill>
        </p:spPr>
      </p:pic>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35787" y="6080377"/>
            <a:ext cx="2315983" cy="467650"/>
          </a:xfrm>
          <a:prstGeom prst="rect">
            <a:avLst/>
          </a:prstGeom>
        </p:spPr>
      </p:pic>
    </p:spTree>
    <p:extLst>
      <p:ext uri="{BB962C8B-B14F-4D97-AF65-F5344CB8AC3E}">
        <p14:creationId xmlns:p14="http://schemas.microsoft.com/office/powerpoint/2010/main" val="287503950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genda Slide Option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a:solidFill>
            <a:schemeClr val="bg1"/>
          </a:solidFill>
        </p:spPr>
      </p:pic>
      <p:sp>
        <p:nvSpPr>
          <p:cNvPr id="5" name="Rectangle 4"/>
          <p:cNvSpPr/>
          <p:nvPr userDrawn="1"/>
        </p:nvSpPr>
        <p:spPr>
          <a:xfrm>
            <a:off x="1119266" y="1"/>
            <a:ext cx="11072735" cy="954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35787" y="6080377"/>
            <a:ext cx="2315983" cy="467650"/>
          </a:xfrm>
          <a:prstGeom prst="rect">
            <a:avLst/>
          </a:prstGeom>
        </p:spPr>
      </p:pic>
    </p:spTree>
    <p:extLst>
      <p:ext uri="{BB962C8B-B14F-4D97-AF65-F5344CB8AC3E}">
        <p14:creationId xmlns:p14="http://schemas.microsoft.com/office/powerpoint/2010/main" val="227970578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genda Slide Option 4">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a:solidFill>
            <a:schemeClr val="bg1"/>
          </a:solidFill>
        </p:spPr>
      </p:pic>
      <p:sp>
        <p:nvSpPr>
          <p:cNvPr id="5" name="Rectangle 4"/>
          <p:cNvSpPr/>
          <p:nvPr userDrawn="1"/>
        </p:nvSpPr>
        <p:spPr>
          <a:xfrm>
            <a:off x="1119266" y="1"/>
            <a:ext cx="11072735" cy="954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35787" y="6080377"/>
            <a:ext cx="2315983" cy="467650"/>
          </a:xfrm>
          <a:prstGeom prst="rect">
            <a:avLst/>
          </a:prstGeom>
        </p:spPr>
      </p:pic>
    </p:spTree>
    <p:extLst>
      <p:ext uri="{BB962C8B-B14F-4D97-AF65-F5344CB8AC3E}">
        <p14:creationId xmlns:p14="http://schemas.microsoft.com/office/powerpoint/2010/main" val="385411462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8AEE7E-FAD4-4EE3-9D98-D5CFF485C706}" type="slidenum">
              <a:rPr lang="en-US" smtClean="0"/>
              <a:t>‹#›</a:t>
            </a:fld>
            <a:endParaRPr lang="en-US"/>
          </a:p>
        </p:txBody>
      </p:sp>
    </p:spTree>
    <p:extLst>
      <p:ext uri="{BB962C8B-B14F-4D97-AF65-F5344CB8AC3E}">
        <p14:creationId xmlns:p14="http://schemas.microsoft.com/office/powerpoint/2010/main" val="887511503"/>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52555" y="1146950"/>
            <a:ext cx="11052048"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AEE7E-FAD4-4EE3-9D98-D5CFF485C706}" type="slidenum">
              <a:rPr lang="en-US" smtClean="0"/>
              <a:t>‹#›</a:t>
            </a:fld>
            <a:endParaRPr lang="en-US"/>
          </a:p>
        </p:txBody>
      </p:sp>
    </p:spTree>
    <p:extLst>
      <p:ext uri="{BB962C8B-B14F-4D97-AF65-F5344CB8AC3E}">
        <p14:creationId xmlns:p14="http://schemas.microsoft.com/office/powerpoint/2010/main" val="118837345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V2">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52555" y="1146950"/>
            <a:ext cx="11052048"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AEE7E-FAD4-4EE3-9D98-D5CFF485C706}" type="slidenum">
              <a:rPr lang="en-US" smtClean="0"/>
              <a:t>‹#›</a:t>
            </a:fld>
            <a:endParaRPr lang="en-US"/>
          </a:p>
        </p:txBody>
      </p:sp>
    </p:spTree>
    <p:extLst>
      <p:ext uri="{BB962C8B-B14F-4D97-AF65-F5344CB8AC3E}">
        <p14:creationId xmlns:p14="http://schemas.microsoft.com/office/powerpoint/2010/main" val="93606268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AEE7E-FAD4-4EE3-9D98-D5CFF485C706}" type="slidenum">
              <a:rPr lang="en-US" smtClean="0"/>
              <a:t>‹#›</a:t>
            </a:fld>
            <a:endParaRPr lang="en-US"/>
          </a:p>
        </p:txBody>
      </p:sp>
      <p:sp>
        <p:nvSpPr>
          <p:cNvPr id="9" name="Content Placeholder 2"/>
          <p:cNvSpPr>
            <a:spLocks noGrp="1"/>
          </p:cNvSpPr>
          <p:nvPr>
            <p:ph sz="half" idx="1"/>
          </p:nvPr>
        </p:nvSpPr>
        <p:spPr>
          <a:xfrm>
            <a:off x="297561" y="1146950"/>
            <a:ext cx="5317177"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137708" y="1146950"/>
            <a:ext cx="5492819"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615301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984313" y="6429184"/>
            <a:ext cx="9726019" cy="365125"/>
          </a:xfrm>
        </p:spPr>
        <p:txBody>
          <a:bodyPr/>
          <a:lstStyle/>
          <a:p>
            <a:endParaRPr lang="en-US"/>
          </a:p>
        </p:txBody>
      </p:sp>
      <p:sp>
        <p:nvSpPr>
          <p:cNvPr id="3" name="Slide Number Placeholder 5"/>
          <p:cNvSpPr>
            <a:spLocks noGrp="1"/>
          </p:cNvSpPr>
          <p:nvPr>
            <p:ph type="sldNum" sz="quarter" idx="12"/>
          </p:nvPr>
        </p:nvSpPr>
        <p:spPr>
          <a:xfrm>
            <a:off x="267884" y="6429184"/>
            <a:ext cx="537235" cy="365125"/>
          </a:xfrm>
        </p:spPr>
        <p:txBody>
          <a:bodyPr/>
          <a:lstStyle/>
          <a:p>
            <a:fld id="{BC8AEE7E-FAD4-4EE3-9D98-D5CFF485C706}" type="slidenum">
              <a:rPr lang="en-US" smtClean="0"/>
              <a:t>‹#›</a:t>
            </a:fld>
            <a:endParaRPr lang="en-US"/>
          </a:p>
        </p:txBody>
      </p:sp>
      <p:sp>
        <p:nvSpPr>
          <p:cNvPr id="5" name="Title 1"/>
          <p:cNvSpPr>
            <a:spLocks noGrp="1"/>
          </p:cNvSpPr>
          <p:nvPr>
            <p:ph type="title"/>
          </p:nvPr>
        </p:nvSpPr>
        <p:spPr>
          <a:xfrm>
            <a:off x="259417" y="189652"/>
            <a:ext cx="10086851" cy="113114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10580645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FD861D4-6EE7-1395-26B3-E34F3D9BF91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a:extLst>
              <a:ext uri="{FF2B5EF4-FFF2-40B4-BE49-F238E27FC236}">
                <a16:creationId xmlns:a16="http://schemas.microsoft.com/office/drawing/2014/main" id="{05B322BD-AE2D-DA8B-D6FE-EBD985E7BCC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56825" y="6081713"/>
            <a:ext cx="1646238"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461831" y="887894"/>
            <a:ext cx="11296926" cy="2313100"/>
          </a:xfrm>
          <a:prstGeom prst="rect">
            <a:avLst/>
          </a:prstGeom>
        </p:spPr>
        <p:txBody>
          <a:bodyPr anchor="b"/>
          <a:lstStyle>
            <a:lvl1pPr algn="ctr">
              <a:defRPr sz="4400">
                <a:solidFill>
                  <a:schemeClr val="bg1"/>
                </a:solidFill>
              </a:defRPr>
            </a:lvl1pPr>
          </a:lstStyle>
          <a:p>
            <a:r>
              <a:rPr lang="en-US"/>
              <a:t>Click to edit Master title style</a:t>
            </a:r>
          </a:p>
        </p:txBody>
      </p:sp>
      <p:sp>
        <p:nvSpPr>
          <p:cNvPr id="13" name="Subtitle 2"/>
          <p:cNvSpPr>
            <a:spLocks noGrp="1"/>
          </p:cNvSpPr>
          <p:nvPr>
            <p:ph type="subTitle" idx="1"/>
          </p:nvPr>
        </p:nvSpPr>
        <p:spPr>
          <a:xfrm>
            <a:off x="-5673" y="3806287"/>
            <a:ext cx="12197673" cy="1655762"/>
          </a:xfrm>
          <a:prstGeom prst="rect">
            <a:avLst/>
          </a:prstGeom>
        </p:spPr>
        <p:txBody>
          <a:bodyPr/>
          <a:lstStyle>
            <a:lvl1pPr marL="0" indent="0" algn="ctr">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6821766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7">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7F92B9B9-6865-B36A-1A5E-1A99B95DAD0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a:extLst>
              <a:ext uri="{FF2B5EF4-FFF2-40B4-BE49-F238E27FC236}">
                <a16:creationId xmlns:a16="http://schemas.microsoft.com/office/drawing/2014/main" id="{18EE85B3-2E14-B033-0B18-CE7B0FDC20D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56825" y="6081713"/>
            <a:ext cx="1646238"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461831" y="887894"/>
            <a:ext cx="11296926" cy="2313100"/>
          </a:xfrm>
          <a:prstGeom prst="rect">
            <a:avLst/>
          </a:prstGeom>
        </p:spPr>
        <p:txBody>
          <a:bodyPr anchor="b"/>
          <a:lstStyle>
            <a:lvl1pPr algn="ctr">
              <a:defRPr sz="4400">
                <a:solidFill>
                  <a:schemeClr val="bg1"/>
                </a:solidFill>
              </a:defRPr>
            </a:lvl1pPr>
          </a:lstStyle>
          <a:p>
            <a:r>
              <a:rPr lang="en-US"/>
              <a:t>Click to edit Master title style</a:t>
            </a:r>
          </a:p>
        </p:txBody>
      </p:sp>
      <p:sp>
        <p:nvSpPr>
          <p:cNvPr id="13" name="Subtitle 2"/>
          <p:cNvSpPr>
            <a:spLocks noGrp="1"/>
          </p:cNvSpPr>
          <p:nvPr>
            <p:ph type="subTitle" idx="1"/>
          </p:nvPr>
        </p:nvSpPr>
        <p:spPr>
          <a:xfrm>
            <a:off x="-5673" y="3806287"/>
            <a:ext cx="12197673" cy="1655762"/>
          </a:xfrm>
          <a:prstGeom prst="rect">
            <a:avLst/>
          </a:prstGeom>
        </p:spPr>
        <p:txBody>
          <a:bodyPr/>
          <a:lstStyle>
            <a:lvl1pPr marL="0" indent="0" algn="ctr">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0781362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8">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443DDABD-E333-C3BA-693C-9263DCAF17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a:extLst>
              <a:ext uri="{FF2B5EF4-FFF2-40B4-BE49-F238E27FC236}">
                <a16:creationId xmlns:a16="http://schemas.microsoft.com/office/drawing/2014/main" id="{6E02AFA3-CE86-64FE-EACC-5397A0E00EB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56825" y="6081713"/>
            <a:ext cx="1646238"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461831" y="887894"/>
            <a:ext cx="11296926" cy="2313100"/>
          </a:xfrm>
          <a:prstGeom prst="rect">
            <a:avLst/>
          </a:prstGeom>
        </p:spPr>
        <p:txBody>
          <a:bodyPr anchor="b"/>
          <a:lstStyle>
            <a:lvl1pPr algn="ctr">
              <a:defRPr sz="4400">
                <a:solidFill>
                  <a:schemeClr val="tx2"/>
                </a:solidFill>
              </a:defRPr>
            </a:lvl1pPr>
          </a:lstStyle>
          <a:p>
            <a:r>
              <a:rPr lang="en-US"/>
              <a:t>Click to edit Master title style</a:t>
            </a:r>
          </a:p>
        </p:txBody>
      </p:sp>
      <p:sp>
        <p:nvSpPr>
          <p:cNvPr id="11" name="Subtitle 2"/>
          <p:cNvSpPr>
            <a:spLocks noGrp="1"/>
          </p:cNvSpPr>
          <p:nvPr>
            <p:ph type="subTitle" idx="1"/>
          </p:nvPr>
        </p:nvSpPr>
        <p:spPr>
          <a:xfrm>
            <a:off x="-5673" y="3806287"/>
            <a:ext cx="12197673" cy="1655762"/>
          </a:xfrm>
          <a:prstGeom prst="rect">
            <a:avLst/>
          </a:prstGeom>
        </p:spPr>
        <p:txBody>
          <a:bodyPr/>
          <a:lstStyle>
            <a:lvl1pPr marL="0" indent="0" algn="ctr">
              <a:buNone/>
              <a:defRPr sz="2400" cap="all"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089795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Slide 2">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63970922-644F-B4BE-056C-1BD4F5AF3D2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BA2A696-73F1-1CC8-3551-440AD168009C}"/>
              </a:ext>
            </a:extLst>
          </p:cNvPr>
          <p:cNvSpPr/>
          <p:nvPr userDrawn="1"/>
        </p:nvSpPr>
        <p:spPr>
          <a:xfrm>
            <a:off x="0" y="0"/>
            <a:ext cx="12192000" cy="954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9">
            <a:extLst>
              <a:ext uri="{FF2B5EF4-FFF2-40B4-BE49-F238E27FC236}">
                <a16:creationId xmlns:a16="http://schemas.microsoft.com/office/drawing/2014/main" id="{EFCA20B3-77F8-D109-17F5-63D7D89935C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56825" y="6081713"/>
            <a:ext cx="1646238"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6" name="Slide Number Placeholder 3">
            <a:extLst>
              <a:ext uri="{FF2B5EF4-FFF2-40B4-BE49-F238E27FC236}">
                <a16:creationId xmlns:a16="http://schemas.microsoft.com/office/drawing/2014/main" id="{1ABAA84F-D791-3697-5D2D-602A4D1B3687}"/>
              </a:ext>
            </a:extLst>
          </p:cNvPr>
          <p:cNvSpPr>
            <a:spLocks noGrp="1"/>
          </p:cNvSpPr>
          <p:nvPr>
            <p:ph type="sldNum" sz="quarter" idx="10"/>
          </p:nvPr>
        </p:nvSpPr>
        <p:spPr/>
        <p:txBody>
          <a:bodyPr/>
          <a:lstStyle>
            <a:lvl1pPr>
              <a:defRPr/>
            </a:lvl1pPr>
          </a:lstStyle>
          <a:p>
            <a:pPr>
              <a:defRPr/>
            </a:pPr>
            <a:fld id="{C558DE54-AD75-4D38-A772-AEB1FD213F4C}" type="slidenum">
              <a:rPr lang="en-US"/>
              <a:pPr>
                <a:defRPr/>
              </a:pPr>
              <a:t>‹#›</a:t>
            </a:fld>
            <a:endParaRPr lang="en-US"/>
          </a:p>
        </p:txBody>
      </p:sp>
    </p:spTree>
    <p:extLst>
      <p:ext uri="{BB962C8B-B14F-4D97-AF65-F5344CB8AC3E}">
        <p14:creationId xmlns:p14="http://schemas.microsoft.com/office/powerpoint/2010/main" val="230139573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theme" Target="../theme/theme2.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image" Target="../media/image27.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image" Target="../media/image2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C238EF4-63CB-AC2B-A45B-B0845CE933AB}"/>
              </a:ext>
            </a:extLst>
          </p:cNvPr>
          <p:cNvSpPr>
            <a:spLocks noGrp="1"/>
          </p:cNvSpPr>
          <p:nvPr>
            <p:ph type="sldNum" sz="quarter" idx="4"/>
          </p:nvPr>
        </p:nvSpPr>
        <p:spPr>
          <a:xfrm>
            <a:off x="268288" y="6429375"/>
            <a:ext cx="536575" cy="365125"/>
          </a:xfrm>
          <a:prstGeom prst="rect">
            <a:avLst/>
          </a:prstGeom>
        </p:spPr>
        <p:txBody>
          <a:bodyPr vert="horz" lIns="91440" tIns="45720" rIns="91440" bIns="45720" rtlCol="0" anchor="b"/>
          <a:lstStyle>
            <a:lvl1pPr algn="l" eaLnBrk="1" fontAlgn="auto" hangingPunct="1">
              <a:spcBef>
                <a:spcPts val="0"/>
              </a:spcBef>
              <a:spcAft>
                <a:spcPts val="0"/>
              </a:spcAft>
              <a:defRPr sz="1000" smtClean="0">
                <a:solidFill>
                  <a:schemeClr val="tx1">
                    <a:lumMod val="65000"/>
                    <a:lumOff val="35000"/>
                  </a:schemeClr>
                </a:solidFill>
                <a:latin typeface="+mn-lt"/>
              </a:defRPr>
            </a:lvl1pPr>
          </a:lstStyle>
          <a:p>
            <a:pPr>
              <a:defRPr/>
            </a:pPr>
            <a:fld id="{68462F63-BF97-4370-9564-D84B160ED403}" type="slidenum">
              <a:rPr lang="en-US"/>
              <a:pPr>
                <a:defRPr/>
              </a:pPr>
              <a:t>‹#›</a:t>
            </a:fld>
            <a:endParaRPr lang="en-US"/>
          </a:p>
        </p:txBody>
      </p:sp>
      <p:sp>
        <p:nvSpPr>
          <p:cNvPr id="1027" name="Text Placeholder 2">
            <a:extLst>
              <a:ext uri="{FF2B5EF4-FFF2-40B4-BE49-F238E27FC236}">
                <a16:creationId xmlns:a16="http://schemas.microsoft.com/office/drawing/2014/main" id="{469DCA7D-E518-6C96-0412-181737624BE1}"/>
              </a:ext>
            </a:extLst>
          </p:cNvPr>
          <p:cNvSpPr>
            <a:spLocks noGrp="1" noChangeArrowheads="1"/>
          </p:cNvSpPr>
          <p:nvPr>
            <p:ph type="body" idx="1"/>
          </p:nvPr>
        </p:nvSpPr>
        <p:spPr bwMode="auto">
          <a:xfrm>
            <a:off x="352425" y="1579563"/>
            <a:ext cx="11052175"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028" name="Title Placeholder 1">
            <a:extLst>
              <a:ext uri="{FF2B5EF4-FFF2-40B4-BE49-F238E27FC236}">
                <a16:creationId xmlns:a16="http://schemas.microsoft.com/office/drawing/2014/main" id="{BD5E5F1F-B3C7-6C1B-95DC-D232651D253A}"/>
              </a:ext>
            </a:extLst>
          </p:cNvPr>
          <p:cNvSpPr>
            <a:spLocks noGrp="1" noChangeArrowheads="1"/>
          </p:cNvSpPr>
          <p:nvPr>
            <p:ph type="title"/>
          </p:nvPr>
        </p:nvSpPr>
        <p:spPr bwMode="auto">
          <a:xfrm>
            <a:off x="258763" y="188913"/>
            <a:ext cx="10086975"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pic>
        <p:nvPicPr>
          <p:cNvPr id="1029" name="Picture 1">
            <a:extLst>
              <a:ext uri="{FF2B5EF4-FFF2-40B4-BE49-F238E27FC236}">
                <a16:creationId xmlns:a16="http://schemas.microsoft.com/office/drawing/2014/main" id="{A2B17E65-DAA6-7C22-16E1-4ED142DFB29D}"/>
              </a:ext>
            </a:extLst>
          </p:cNvPr>
          <p:cNvPicPr>
            <a:picLocks noChangeAspect="1" noChangeArrowheads="1"/>
          </p:cNvPicPr>
          <p:nvPr userDrawn="1"/>
        </p:nvPicPr>
        <p:blipFill>
          <a:blip r:embed="rId31">
            <a:extLst>
              <a:ext uri="{28A0092B-C50C-407E-A947-70E740481C1C}">
                <a14:useLocalDpi xmlns:a14="http://schemas.microsoft.com/office/drawing/2010/main" val="0"/>
              </a:ext>
            </a:extLst>
          </a:blip>
          <a:srcRect l="82584" b="75703"/>
          <a:stretch>
            <a:fillRect/>
          </a:stretch>
        </p:blipFill>
        <p:spPr bwMode="auto">
          <a:xfrm>
            <a:off x="10067925" y="0"/>
            <a:ext cx="21240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a:extLst>
              <a:ext uri="{FF2B5EF4-FFF2-40B4-BE49-F238E27FC236}">
                <a16:creationId xmlns:a16="http://schemas.microsoft.com/office/drawing/2014/main" id="{EB9D4043-2709-5917-684E-1A08CE649062}"/>
              </a:ext>
            </a:extLst>
          </p:cNvPr>
          <p:cNvPicPr>
            <a:picLocks noChangeAspect="1" noChangeArrowheads="1"/>
          </p:cNvPicPr>
          <p:nvPr userDrawn="1"/>
        </p:nvPicPr>
        <p:blipFill>
          <a:blip r:embed="rId32">
            <a:extLst>
              <a:ext uri="{28A0092B-C50C-407E-A947-70E740481C1C}">
                <a14:useLocalDpi xmlns:a14="http://schemas.microsoft.com/office/drawing/2010/main" val="0"/>
              </a:ext>
            </a:extLst>
          </a:blip>
          <a:srcRect/>
          <a:stretch>
            <a:fillRect/>
          </a:stretch>
        </p:blipFill>
        <p:spPr bwMode="auto">
          <a:xfrm>
            <a:off x="10834688" y="6407150"/>
            <a:ext cx="1123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 id="2147483763" r:id="rId21"/>
    <p:sldLayoutId id="2147483764" r:id="rId22"/>
    <p:sldLayoutId id="2147483765" r:id="rId23"/>
    <p:sldLayoutId id="2147483738" r:id="rId24"/>
    <p:sldLayoutId id="2147483739" r:id="rId25"/>
    <p:sldLayoutId id="2147483740" r:id="rId26"/>
    <p:sldLayoutId id="2147483741" r:id="rId27"/>
    <p:sldLayoutId id="2147483742" r:id="rId28"/>
    <p:sldLayoutId id="2147483766" r:id="rId29"/>
  </p:sldLayoutIdLst>
  <p:transition>
    <p:fade/>
  </p:transition>
  <p:hf hdr="0" ftr="0" dt="0"/>
  <p:txStyles>
    <p:titleStyle>
      <a:lvl1pPr algn="l" rtl="0" fontAlgn="base">
        <a:lnSpc>
          <a:spcPct val="90000"/>
        </a:lnSpc>
        <a:spcBef>
          <a:spcPct val="0"/>
        </a:spcBef>
        <a:spcAft>
          <a:spcPct val="0"/>
        </a:spcAft>
        <a:defRPr sz="3200" kern="1200">
          <a:solidFill>
            <a:schemeClr val="tx1"/>
          </a:solidFill>
          <a:latin typeface="+mj-lt"/>
          <a:ea typeface="+mj-ea"/>
          <a:cs typeface="+mj-cs"/>
        </a:defRPr>
      </a:lvl1pPr>
      <a:lvl2pPr algn="l" rtl="0" fontAlgn="base">
        <a:lnSpc>
          <a:spcPct val="90000"/>
        </a:lnSpc>
        <a:spcBef>
          <a:spcPct val="0"/>
        </a:spcBef>
        <a:spcAft>
          <a:spcPct val="0"/>
        </a:spcAft>
        <a:defRPr sz="3200">
          <a:solidFill>
            <a:schemeClr val="tx1"/>
          </a:solidFill>
          <a:latin typeface="Calibri" panose="020F0502020204030204" pitchFamily="34" charset="0"/>
        </a:defRPr>
      </a:lvl2pPr>
      <a:lvl3pPr algn="l" rtl="0" fontAlgn="base">
        <a:lnSpc>
          <a:spcPct val="90000"/>
        </a:lnSpc>
        <a:spcBef>
          <a:spcPct val="0"/>
        </a:spcBef>
        <a:spcAft>
          <a:spcPct val="0"/>
        </a:spcAft>
        <a:defRPr sz="3200">
          <a:solidFill>
            <a:schemeClr val="tx1"/>
          </a:solidFill>
          <a:latin typeface="Calibri" panose="020F0502020204030204" pitchFamily="34" charset="0"/>
        </a:defRPr>
      </a:lvl3pPr>
      <a:lvl4pPr algn="l" rtl="0" fontAlgn="base">
        <a:lnSpc>
          <a:spcPct val="90000"/>
        </a:lnSpc>
        <a:spcBef>
          <a:spcPct val="0"/>
        </a:spcBef>
        <a:spcAft>
          <a:spcPct val="0"/>
        </a:spcAft>
        <a:defRPr sz="3200">
          <a:solidFill>
            <a:schemeClr val="tx1"/>
          </a:solidFill>
          <a:latin typeface="Calibri" panose="020F0502020204030204" pitchFamily="34" charset="0"/>
        </a:defRPr>
      </a:lvl4pPr>
      <a:lvl5pPr algn="l" rtl="0" fontAlgn="base">
        <a:lnSpc>
          <a:spcPct val="90000"/>
        </a:lnSpc>
        <a:spcBef>
          <a:spcPct val="0"/>
        </a:spcBef>
        <a:spcAft>
          <a:spcPct val="0"/>
        </a:spcAft>
        <a:defRPr sz="3200">
          <a:solidFill>
            <a:schemeClr val="tx1"/>
          </a:solidFill>
          <a:latin typeface="Calibri" panose="020F0502020204030204" pitchFamily="34" charset="0"/>
        </a:defRPr>
      </a:lvl5pPr>
      <a:lvl6pPr marL="457200" algn="l" rtl="0" fontAlgn="base">
        <a:lnSpc>
          <a:spcPct val="90000"/>
        </a:lnSpc>
        <a:spcBef>
          <a:spcPct val="0"/>
        </a:spcBef>
        <a:spcAft>
          <a:spcPct val="0"/>
        </a:spcAft>
        <a:defRPr sz="3200">
          <a:solidFill>
            <a:schemeClr val="tx1"/>
          </a:solidFill>
          <a:latin typeface="Calibri" panose="020F0502020204030204" pitchFamily="34" charset="0"/>
        </a:defRPr>
      </a:lvl6pPr>
      <a:lvl7pPr marL="914400" algn="l" rtl="0" fontAlgn="base">
        <a:lnSpc>
          <a:spcPct val="90000"/>
        </a:lnSpc>
        <a:spcBef>
          <a:spcPct val="0"/>
        </a:spcBef>
        <a:spcAft>
          <a:spcPct val="0"/>
        </a:spcAft>
        <a:defRPr sz="3200">
          <a:solidFill>
            <a:schemeClr val="tx1"/>
          </a:solidFill>
          <a:latin typeface="Calibri" panose="020F0502020204030204" pitchFamily="34" charset="0"/>
        </a:defRPr>
      </a:lvl7pPr>
      <a:lvl8pPr marL="1371600" algn="l" rtl="0" fontAlgn="base">
        <a:lnSpc>
          <a:spcPct val="90000"/>
        </a:lnSpc>
        <a:spcBef>
          <a:spcPct val="0"/>
        </a:spcBef>
        <a:spcAft>
          <a:spcPct val="0"/>
        </a:spcAft>
        <a:defRPr sz="3200">
          <a:solidFill>
            <a:schemeClr val="tx1"/>
          </a:solidFill>
          <a:latin typeface="Calibri" panose="020F0502020204030204" pitchFamily="34" charset="0"/>
        </a:defRPr>
      </a:lvl8pPr>
      <a:lvl9pPr marL="1828800" algn="l" rtl="0" fontAlgn="base">
        <a:lnSpc>
          <a:spcPct val="90000"/>
        </a:lnSpc>
        <a:spcBef>
          <a:spcPct val="0"/>
        </a:spcBef>
        <a:spcAft>
          <a:spcPct val="0"/>
        </a:spcAft>
        <a:defRPr sz="3200">
          <a:solidFill>
            <a:schemeClr val="tx1"/>
          </a:solidFill>
          <a:latin typeface="Calibri" panose="020F0502020204030204" pitchFamily="34" charset="0"/>
        </a:defRPr>
      </a:lvl9pPr>
    </p:titleStyle>
    <p:bodyStyle>
      <a:lvl1pPr marL="228600" indent="-228600" algn="l" rtl="0" fontAlgn="base">
        <a:spcBef>
          <a:spcPts val="1200"/>
        </a:spcBef>
        <a:spcAft>
          <a:spcPct val="0"/>
        </a:spcAft>
        <a:buClr>
          <a:schemeClr val="tx1"/>
        </a:buClr>
        <a:buFont typeface="Arial" panose="020B0604020202020204" pitchFamily="34" charset="0"/>
        <a:buChar char="•"/>
        <a:defRPr sz="2300" kern="1200">
          <a:solidFill>
            <a:schemeClr val="tx1"/>
          </a:solidFill>
          <a:latin typeface="+mn-lt"/>
          <a:ea typeface="+mn-ea"/>
          <a:cs typeface="+mn-cs"/>
        </a:defRPr>
      </a:lvl1pPr>
      <a:lvl2pPr marL="685800" indent="-228600" algn="l" rtl="0" fontAlgn="base">
        <a:lnSpc>
          <a:spcPct val="90000"/>
        </a:lnSpc>
        <a:spcBef>
          <a:spcPts val="500"/>
        </a:spcBef>
        <a:spcAft>
          <a:spcPct val="0"/>
        </a:spcAft>
        <a:buClr>
          <a:schemeClr val="tx1"/>
        </a:buClr>
        <a:buFont typeface="Arial" panose="020B0604020202020204" pitchFamily="34" charset="0"/>
        <a:buChar char="−"/>
        <a:defRPr sz="1900" kern="1200">
          <a:solidFill>
            <a:schemeClr val="tx1"/>
          </a:solidFill>
          <a:latin typeface="+mn-lt"/>
          <a:ea typeface="+mn-ea"/>
          <a:cs typeface="+mn-cs"/>
        </a:defRPr>
      </a:lvl2pPr>
      <a:lvl3pPr marL="1143000" indent="-228600" algn="l" rtl="0" fontAlgn="base">
        <a:lnSpc>
          <a:spcPct val="90000"/>
        </a:lnSpc>
        <a:spcBef>
          <a:spcPts val="500"/>
        </a:spcBef>
        <a:spcAft>
          <a:spcPct val="0"/>
        </a:spcAft>
        <a:buClr>
          <a:schemeClr val="tx1"/>
        </a:buClr>
        <a:buFont typeface="Arial" panose="020B0604020202020204" pitchFamily="34" charset="0"/>
        <a:buChar char="−"/>
        <a:defRPr sz="15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sz="150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984313" y="6429184"/>
            <a:ext cx="9726019" cy="365125"/>
          </a:xfrm>
          <a:prstGeom prst="rect">
            <a:avLst/>
          </a:prstGeom>
        </p:spPr>
        <p:txBody>
          <a:bodyPr vert="horz" lIns="91440" tIns="45720" rIns="91440" bIns="45720" rtlCol="0" anchor="b"/>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267884" y="6429184"/>
            <a:ext cx="537235" cy="365125"/>
          </a:xfrm>
          <a:prstGeom prst="rect">
            <a:avLst/>
          </a:prstGeom>
        </p:spPr>
        <p:txBody>
          <a:bodyPr vert="horz" lIns="91440" tIns="45720" rIns="91440" bIns="45720" rtlCol="0" anchor="b"/>
          <a:lstStyle>
            <a:lvl1pPr algn="l">
              <a:defRPr sz="1000">
                <a:solidFill>
                  <a:schemeClr val="tx1">
                    <a:lumMod val="65000"/>
                    <a:lumOff val="35000"/>
                  </a:schemeClr>
                </a:solidFill>
              </a:defRPr>
            </a:lvl1pPr>
          </a:lstStyle>
          <a:p>
            <a:fld id="{BC8AEE7E-FAD4-4EE3-9D98-D5CFF485C706}" type="slidenum">
              <a:rPr lang="en-US" smtClean="0"/>
              <a:pPr/>
              <a:t>‹#›</a:t>
            </a:fld>
            <a:endParaRPr lang="en-US"/>
          </a:p>
        </p:txBody>
      </p:sp>
      <p:sp>
        <p:nvSpPr>
          <p:cNvPr id="13" name="Text Placeholder 2"/>
          <p:cNvSpPr>
            <a:spLocks noGrp="1"/>
          </p:cNvSpPr>
          <p:nvPr>
            <p:ph type="body" idx="1"/>
          </p:nvPr>
        </p:nvSpPr>
        <p:spPr>
          <a:xfrm>
            <a:off x="352555" y="1580086"/>
            <a:ext cx="11052048"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15" name="Title Placeholder 1"/>
          <p:cNvSpPr>
            <a:spLocks noGrp="1"/>
          </p:cNvSpPr>
          <p:nvPr>
            <p:ph type="title"/>
          </p:nvPr>
        </p:nvSpPr>
        <p:spPr>
          <a:xfrm>
            <a:off x="259417" y="189652"/>
            <a:ext cx="10086851" cy="1131147"/>
          </a:xfrm>
          <a:prstGeom prst="rect">
            <a:avLst/>
          </a:prstGeom>
        </p:spPr>
        <p:txBody>
          <a:bodyPr vert="horz" lIns="91440" tIns="45720" rIns="91440" bIns="45720" rtlCol="0" anchor="t" anchorCtr="0">
            <a:noAutofit/>
          </a:bodyPr>
          <a:lstStyle/>
          <a:p>
            <a:r>
              <a:rPr lang="en-US"/>
              <a:t>Click to edit Master title style</a:t>
            </a:r>
          </a:p>
        </p:txBody>
      </p:sp>
      <p:pic>
        <p:nvPicPr>
          <p:cNvPr id="2" name="Picture 1"/>
          <p:cNvPicPr>
            <a:picLocks noChangeAspect="1"/>
          </p:cNvPicPr>
          <p:nvPr userDrawn="1"/>
        </p:nvPicPr>
        <p:blipFill rotWithShape="1">
          <a:blip r:embed="rId30" cstate="print">
            <a:extLst>
              <a:ext uri="{28A0092B-C50C-407E-A947-70E740481C1C}">
                <a14:useLocalDpi xmlns:a14="http://schemas.microsoft.com/office/drawing/2010/main" val="0"/>
              </a:ext>
            </a:extLst>
          </a:blip>
          <a:srcRect l="69420" b="85314"/>
          <a:stretch/>
        </p:blipFill>
        <p:spPr>
          <a:xfrm>
            <a:off x="8764103" y="1"/>
            <a:ext cx="3427895" cy="926019"/>
          </a:xfrm>
          <a:prstGeom prst="rect">
            <a:avLst/>
          </a:prstGeom>
        </p:spPr>
      </p:pic>
      <p:pic>
        <p:nvPicPr>
          <p:cNvPr id="10" name="Picture 9"/>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793181" y="6521656"/>
            <a:ext cx="1104505" cy="223025"/>
          </a:xfrm>
          <a:prstGeom prst="rect">
            <a:avLst/>
          </a:prstGeom>
        </p:spPr>
      </p:pic>
    </p:spTree>
    <p:extLst>
      <p:ext uri="{BB962C8B-B14F-4D97-AF65-F5344CB8AC3E}">
        <p14:creationId xmlns:p14="http://schemas.microsoft.com/office/powerpoint/2010/main" val="15723196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0" r:id="rId23"/>
    <p:sldLayoutId id="2147483791" r:id="rId24"/>
    <p:sldLayoutId id="2147483792" r:id="rId25"/>
    <p:sldLayoutId id="2147483793" r:id="rId26"/>
    <p:sldLayoutId id="2147483794" r:id="rId27"/>
    <p:sldLayoutId id="2147483795" r:id="rId28"/>
  </p:sldLayoutIdLst>
  <p:transition>
    <p:fade/>
  </p:transition>
  <p:hf hdr="0" ft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200"/>
        </a:spcBef>
        <a:buClr>
          <a:schemeClr val="accent2"/>
        </a:buClr>
        <a:buFont typeface="Arial" panose="020B0604020202020204" pitchFamily="34" charset="0"/>
        <a:buChar char="•"/>
        <a:defRPr sz="17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hyperlink" Target="https://arbss.org/wp-content/uploads/2021/05/Questions-about-Behavioral-Function-QABF-Google-Docs.pdf" TargetMode="External"/><Relationship Id="rId7" Type="http://schemas.openxmlformats.org/officeDocument/2006/relationships/image" Target="../media/image52.emf"/><Relationship Id="rId2" Type="http://schemas.openxmlformats.org/officeDocument/2006/relationships/hyperlink" Target="https://thebubblybehaviorist.files.wordpress.com/2018/01/motivationassessmentscale.pdf" TargetMode="External"/><Relationship Id="rId1" Type="http://schemas.openxmlformats.org/officeDocument/2006/relationships/slideLayout" Target="../slideLayouts/slideLayout27.xml"/><Relationship Id="rId6" Type="http://schemas.openxmlformats.org/officeDocument/2006/relationships/image" Target="../media/image51.png"/><Relationship Id="rId5" Type="http://schemas.openxmlformats.org/officeDocument/2006/relationships/hyperlink" Target="https://www.cmhcm.org/userfiles/filemanager/961/" TargetMode="External"/><Relationship Id="rId4" Type="http://schemas.openxmlformats.org/officeDocument/2006/relationships/image" Target="../media/image5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png"/><Relationship Id="rId1" Type="http://schemas.openxmlformats.org/officeDocument/2006/relationships/slideLayout" Target="../slideLayouts/slideLayout27.xml"/><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7.xml"/><Relationship Id="rId4" Type="http://schemas.openxmlformats.org/officeDocument/2006/relationships/image" Target="../media/image65.emf"/></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7.xml"/><Relationship Id="rId4" Type="http://schemas.openxmlformats.org/officeDocument/2006/relationships/image" Target="cid:ii_l4zyltow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7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5">
            <a:extLst>
              <a:ext uri="{FF2B5EF4-FFF2-40B4-BE49-F238E27FC236}">
                <a16:creationId xmlns:a16="http://schemas.microsoft.com/office/drawing/2014/main" id="{B7A743FC-CB51-069C-2253-50CC0E89C84C}"/>
              </a:ext>
            </a:extLst>
          </p:cNvPr>
          <p:cNvSpPr>
            <a:spLocks noGrp="1" noChangeArrowheads="1"/>
          </p:cNvSpPr>
          <p:nvPr>
            <p:ph type="ctrTitle"/>
          </p:nvPr>
        </p:nvSpPr>
        <p:spPr>
          <a:xfrm>
            <a:off x="525463" y="1206500"/>
            <a:ext cx="11296650" cy="2312988"/>
          </a:xfrm>
        </p:spPr>
        <p:txBody>
          <a:bodyPr/>
          <a:lstStyle/>
          <a:p>
            <a:r>
              <a:rPr lang="en-US" altLang="en-US"/>
              <a:t>IBHS Refresher: </a:t>
            </a:r>
            <a:br>
              <a:rPr lang="en-US" altLang="en-US"/>
            </a:br>
            <a:r>
              <a:rPr lang="en-US" altLang="en-US"/>
              <a:t>Core Assessment</a:t>
            </a:r>
            <a:br>
              <a:rPr lang="en-US" altLang="en-US"/>
            </a:br>
            <a:r>
              <a:rPr lang="en-US" altLang="en-US"/>
              <a:t>&amp;</a:t>
            </a:r>
            <a:br>
              <a:rPr lang="en-US" altLang="en-US"/>
            </a:br>
            <a:r>
              <a:rPr lang="en-US" altLang="en-US"/>
              <a:t>Treatment Planning </a:t>
            </a:r>
            <a:br>
              <a:rPr lang="en-US" altLang="en-US"/>
            </a:br>
            <a:r>
              <a:rPr lang="en-US" altLang="en-US"/>
              <a:t>Skills</a:t>
            </a:r>
          </a:p>
        </p:txBody>
      </p:sp>
      <p:sp>
        <p:nvSpPr>
          <p:cNvPr id="7" name="Subtitle 6">
            <a:extLst>
              <a:ext uri="{FF2B5EF4-FFF2-40B4-BE49-F238E27FC236}">
                <a16:creationId xmlns:a16="http://schemas.microsoft.com/office/drawing/2014/main" id="{AF949DBC-49F9-8ED9-53C9-B12860E26339}"/>
              </a:ext>
            </a:extLst>
          </p:cNvPr>
          <p:cNvSpPr>
            <a:spLocks noGrp="1"/>
          </p:cNvSpPr>
          <p:nvPr>
            <p:ph type="subTitle" idx="1"/>
          </p:nvPr>
        </p:nvSpPr>
        <p:spPr>
          <a:xfrm>
            <a:off x="0" y="4089400"/>
            <a:ext cx="12198350" cy="1655763"/>
          </a:xfrm>
        </p:spPr>
        <p:txBody>
          <a:bodyPr rtlCol="0">
            <a:noAutofit/>
          </a:bodyPr>
          <a:lstStyle/>
          <a:p>
            <a:pPr fontAlgn="auto">
              <a:spcAft>
                <a:spcPts val="0"/>
              </a:spcAft>
              <a:defRPr/>
            </a:pPr>
            <a:r>
              <a:rPr lang="en-US"/>
              <a:t>Keisha Moeller, MS BCBA LBS  Autism Clinical Care Manager </a:t>
            </a:r>
          </a:p>
          <a:p>
            <a:pPr fontAlgn="auto">
              <a:spcAft>
                <a:spcPts val="0"/>
              </a:spcAft>
              <a:defRPr/>
            </a:pPr>
            <a:r>
              <a:rPr lang="en-US"/>
              <a:t>John Siegler, Psy.D.  Psychologist Advisor </a:t>
            </a:r>
          </a:p>
          <a:p>
            <a:pPr fontAlgn="auto">
              <a:spcAft>
                <a:spcPts val="0"/>
              </a:spcAft>
              <a:defRPr/>
            </a:pPr>
            <a:r>
              <a:rPr lang="en-US"/>
              <a:t>Magellan Behavioral Health of PA</a:t>
            </a:r>
          </a:p>
          <a:p>
            <a:pPr fontAlgn="auto">
              <a:spcAft>
                <a:spcPts val="0"/>
              </a:spcAft>
              <a:defRPr/>
            </a:pPr>
            <a:r>
              <a:rPr lang="en-US"/>
              <a:t>July 2022</a:t>
            </a:r>
          </a:p>
        </p:txBody>
      </p:sp>
      <p:cxnSp>
        <p:nvCxnSpPr>
          <p:cNvPr id="9" name="Straight Connector 8">
            <a:extLst>
              <a:ext uri="{FF2B5EF4-FFF2-40B4-BE49-F238E27FC236}">
                <a16:creationId xmlns:a16="http://schemas.microsoft.com/office/drawing/2014/main" id="{D0A08751-1216-4193-0B70-BF18D3D18AC5}"/>
              </a:ext>
            </a:extLst>
          </p:cNvPr>
          <p:cNvCxnSpPr/>
          <p:nvPr/>
        </p:nvCxnSpPr>
        <p:spPr>
          <a:xfrm>
            <a:off x="3959225" y="3708400"/>
            <a:ext cx="427355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62072B-3B0D-4134-9DA9-F1B6CBD5444A}"/>
              </a:ext>
            </a:extLst>
          </p:cNvPr>
          <p:cNvSpPr>
            <a:spLocks noGrp="1"/>
          </p:cNvSpPr>
          <p:nvPr>
            <p:ph type="title"/>
          </p:nvPr>
        </p:nvSpPr>
        <p:spPr>
          <a:xfrm>
            <a:off x="259417" y="189652"/>
            <a:ext cx="10086851" cy="365125"/>
          </a:xfrm>
        </p:spPr>
        <p:txBody>
          <a:bodyPr/>
          <a:lstStyle/>
          <a:p>
            <a:r>
              <a:rPr lang="en-US" dirty="0"/>
              <a:t>3 commonly used ABA Questionnaires</a:t>
            </a:r>
          </a:p>
        </p:txBody>
      </p:sp>
      <p:sp>
        <p:nvSpPr>
          <p:cNvPr id="3" name="Content Placeholder 2">
            <a:extLst>
              <a:ext uri="{FF2B5EF4-FFF2-40B4-BE49-F238E27FC236}">
                <a16:creationId xmlns:a16="http://schemas.microsoft.com/office/drawing/2014/main" id="{A3690815-BD1C-DEF4-DBF1-7CA5A31D42B0}"/>
              </a:ext>
            </a:extLst>
          </p:cNvPr>
          <p:cNvSpPr>
            <a:spLocks noGrp="1"/>
          </p:cNvSpPr>
          <p:nvPr>
            <p:ph sz="half" idx="1"/>
          </p:nvPr>
        </p:nvSpPr>
        <p:spPr>
          <a:xfrm>
            <a:off x="297562" y="808763"/>
            <a:ext cx="3817238" cy="4689525"/>
          </a:xfrm>
        </p:spPr>
        <p:txBody>
          <a:bodyPr/>
          <a:lstStyle/>
          <a:p>
            <a:pPr marL="0" indent="0">
              <a:buNone/>
            </a:pPr>
            <a:r>
              <a:rPr lang="en-US" dirty="0"/>
              <a:t>Motivation Assessment Scale  </a:t>
            </a:r>
            <a:r>
              <a:rPr lang="en-US" sz="1100" dirty="0">
                <a:hlinkClick r:id="rId2"/>
              </a:rPr>
              <a:t>https://thebubblybehaviorist.files.wordpress.com/2018/01/motivationassessmentscale.pdf</a:t>
            </a:r>
            <a:endParaRPr lang="en-US" sz="1100" dirty="0"/>
          </a:p>
          <a:p>
            <a:endParaRPr lang="en-US" dirty="0"/>
          </a:p>
        </p:txBody>
      </p:sp>
      <p:sp>
        <p:nvSpPr>
          <p:cNvPr id="6" name="Content Placeholder 5">
            <a:extLst>
              <a:ext uri="{FF2B5EF4-FFF2-40B4-BE49-F238E27FC236}">
                <a16:creationId xmlns:a16="http://schemas.microsoft.com/office/drawing/2014/main" id="{0D036662-C66D-B37E-2393-51BD44F104DD}"/>
              </a:ext>
            </a:extLst>
          </p:cNvPr>
          <p:cNvSpPr>
            <a:spLocks noGrp="1"/>
          </p:cNvSpPr>
          <p:nvPr>
            <p:ph sz="half" idx="2"/>
          </p:nvPr>
        </p:nvSpPr>
        <p:spPr>
          <a:xfrm>
            <a:off x="4662424" y="808763"/>
            <a:ext cx="3300476" cy="4351338"/>
          </a:xfrm>
        </p:spPr>
        <p:txBody>
          <a:bodyPr/>
          <a:lstStyle/>
          <a:p>
            <a:pPr marL="0" indent="0">
              <a:buNone/>
            </a:pPr>
            <a:r>
              <a:rPr lang="en-US" dirty="0"/>
              <a:t>Questions About Behavioral Function </a:t>
            </a:r>
            <a:r>
              <a:rPr lang="en-US" sz="1050" dirty="0">
                <a:hlinkClick r:id="rId3"/>
              </a:rPr>
              <a:t>https://arbss.org/wp-content/uploads/2021/05/Questions-about-Behavioral-Function-QABF-Google-Docs.pdf</a:t>
            </a:r>
            <a:endParaRPr lang="en-US" sz="1050" dirty="0"/>
          </a:p>
          <a:p>
            <a:pPr marL="0" indent="0">
              <a:buNone/>
            </a:pPr>
            <a:endParaRPr lang="en-US" dirty="0"/>
          </a:p>
        </p:txBody>
      </p:sp>
      <p:sp>
        <p:nvSpPr>
          <p:cNvPr id="4" name="Slide Number Placeholder 3">
            <a:extLst>
              <a:ext uri="{FF2B5EF4-FFF2-40B4-BE49-F238E27FC236}">
                <a16:creationId xmlns:a16="http://schemas.microsoft.com/office/drawing/2014/main" id="{2811775F-0C1F-DD6B-2704-9EBEDDD6344F}"/>
              </a:ext>
            </a:extLst>
          </p:cNvPr>
          <p:cNvSpPr>
            <a:spLocks noGrp="1"/>
          </p:cNvSpPr>
          <p:nvPr>
            <p:ph type="sldNum" sz="quarter" idx="10"/>
          </p:nvPr>
        </p:nvSpPr>
        <p:spPr/>
        <p:txBody>
          <a:bodyPr/>
          <a:lstStyle/>
          <a:p>
            <a:pPr>
              <a:defRPr/>
            </a:pPr>
            <a:fld id="{47D8D022-934C-4A84-8A7C-39F40BDA936F}" type="slidenum">
              <a:rPr lang="en-US" smtClean="0"/>
              <a:pPr>
                <a:defRPr/>
              </a:pPr>
              <a:t>10</a:t>
            </a:fld>
            <a:endParaRPr lang="en-US"/>
          </a:p>
        </p:txBody>
      </p:sp>
      <p:pic>
        <p:nvPicPr>
          <p:cNvPr id="8" name="Picture 7">
            <a:extLst>
              <a:ext uri="{FF2B5EF4-FFF2-40B4-BE49-F238E27FC236}">
                <a16:creationId xmlns:a16="http://schemas.microsoft.com/office/drawing/2014/main" id="{2F31832F-6FF7-801A-A5CB-A343B30F0A5D}"/>
              </a:ext>
            </a:extLst>
          </p:cNvPr>
          <p:cNvPicPr>
            <a:picLocks noChangeAspect="1"/>
          </p:cNvPicPr>
          <p:nvPr/>
        </p:nvPicPr>
        <p:blipFill>
          <a:blip r:embed="rId4"/>
          <a:stretch>
            <a:fillRect/>
          </a:stretch>
        </p:blipFill>
        <p:spPr>
          <a:xfrm>
            <a:off x="297562" y="1616873"/>
            <a:ext cx="3727848" cy="4689525"/>
          </a:xfrm>
          <a:prstGeom prst="rect">
            <a:avLst/>
          </a:prstGeom>
        </p:spPr>
      </p:pic>
      <p:sp>
        <p:nvSpPr>
          <p:cNvPr id="9" name="Content Placeholder 5">
            <a:extLst>
              <a:ext uri="{FF2B5EF4-FFF2-40B4-BE49-F238E27FC236}">
                <a16:creationId xmlns:a16="http://schemas.microsoft.com/office/drawing/2014/main" id="{663961CD-5F1B-143F-57B1-6B26A802E339}"/>
              </a:ext>
            </a:extLst>
          </p:cNvPr>
          <p:cNvSpPr txBox="1">
            <a:spLocks/>
          </p:cNvSpPr>
          <p:nvPr/>
        </p:nvSpPr>
        <p:spPr bwMode="auto">
          <a:xfrm>
            <a:off x="7962900" y="977856"/>
            <a:ext cx="3544391"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spcBef>
                <a:spcPts val="1200"/>
              </a:spcBef>
              <a:spcAft>
                <a:spcPct val="0"/>
              </a:spcAft>
              <a:buClr>
                <a:schemeClr val="tx1"/>
              </a:buClr>
              <a:buFont typeface="Arial" panose="020B0604020202020204" pitchFamily="34" charset="0"/>
              <a:buChar char="•"/>
              <a:defRPr sz="2300" kern="1200">
                <a:solidFill>
                  <a:schemeClr val="tx1"/>
                </a:solidFill>
                <a:latin typeface="+mn-lt"/>
                <a:ea typeface="+mn-ea"/>
                <a:cs typeface="+mn-cs"/>
              </a:defRPr>
            </a:lvl1pPr>
            <a:lvl2pPr marL="685800" indent="-228600" algn="l" rtl="0" fontAlgn="base">
              <a:lnSpc>
                <a:spcPct val="90000"/>
              </a:lnSpc>
              <a:spcBef>
                <a:spcPts val="500"/>
              </a:spcBef>
              <a:spcAft>
                <a:spcPct val="0"/>
              </a:spcAft>
              <a:buClr>
                <a:schemeClr val="tx1"/>
              </a:buClr>
              <a:buFont typeface="Arial" panose="020B0604020202020204" pitchFamily="34" charset="0"/>
              <a:buChar char="−"/>
              <a:defRPr sz="1900" kern="1200">
                <a:solidFill>
                  <a:schemeClr val="tx1"/>
                </a:solidFill>
                <a:latin typeface="+mn-lt"/>
                <a:ea typeface="+mn-ea"/>
                <a:cs typeface="+mn-cs"/>
              </a:defRPr>
            </a:lvl2pPr>
            <a:lvl3pPr marL="1143000" indent="-228600" algn="l" rtl="0" fontAlgn="base">
              <a:lnSpc>
                <a:spcPct val="90000"/>
              </a:lnSpc>
              <a:spcBef>
                <a:spcPts val="500"/>
              </a:spcBef>
              <a:spcAft>
                <a:spcPct val="0"/>
              </a:spcAft>
              <a:buClr>
                <a:schemeClr val="tx1"/>
              </a:buClr>
              <a:buFont typeface="Arial" panose="020B0604020202020204" pitchFamily="34" charset="0"/>
              <a:buChar char="−"/>
              <a:defRPr sz="15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sz="150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 typeface="Arial" panose="020B0604020202020204" pitchFamily="34" charset="0"/>
              <a:buNone/>
            </a:pPr>
            <a:r>
              <a:rPr lang="en-US" dirty="0"/>
              <a:t>Functional Assessment Screening Tool </a:t>
            </a:r>
            <a:r>
              <a:rPr lang="en-US" sz="1050" dirty="0">
                <a:hlinkClick r:id="rId5"/>
              </a:rPr>
              <a:t>https://www.cmhcm.org/userfiles/filemanager/961/</a:t>
            </a:r>
            <a:endParaRPr lang="en-US" sz="1050" dirty="0"/>
          </a:p>
          <a:p>
            <a:pPr marL="0" indent="0" eaLnBrk="1" hangingPunct="1">
              <a:buFont typeface="Arial" panose="020B0604020202020204" pitchFamily="34" charset="0"/>
              <a:buNone/>
            </a:pPr>
            <a:endParaRPr lang="en-US" sz="1050" dirty="0"/>
          </a:p>
          <a:p>
            <a:pPr marL="0" indent="0" eaLnBrk="1" hangingPunct="1">
              <a:buFont typeface="Arial" panose="020B0604020202020204" pitchFamily="34" charset="0"/>
              <a:buNone/>
            </a:pPr>
            <a:endParaRPr lang="en-US" dirty="0"/>
          </a:p>
        </p:txBody>
      </p:sp>
      <p:pic>
        <p:nvPicPr>
          <p:cNvPr id="11" name="Picture 10">
            <a:extLst>
              <a:ext uri="{FF2B5EF4-FFF2-40B4-BE49-F238E27FC236}">
                <a16:creationId xmlns:a16="http://schemas.microsoft.com/office/drawing/2014/main" id="{E7011F7B-AA92-4F5A-4243-8B5396F78159}"/>
              </a:ext>
            </a:extLst>
          </p:cNvPr>
          <p:cNvPicPr>
            <a:picLocks noChangeAspect="1"/>
          </p:cNvPicPr>
          <p:nvPr/>
        </p:nvPicPr>
        <p:blipFill>
          <a:blip r:embed="rId6"/>
          <a:stretch>
            <a:fillRect/>
          </a:stretch>
        </p:blipFill>
        <p:spPr>
          <a:xfrm>
            <a:off x="4275182" y="5597996"/>
            <a:ext cx="3687718" cy="581344"/>
          </a:xfrm>
          <a:prstGeom prst="rect">
            <a:avLst/>
          </a:prstGeom>
        </p:spPr>
      </p:pic>
      <p:pic>
        <p:nvPicPr>
          <p:cNvPr id="13" name="Picture 12">
            <a:extLst>
              <a:ext uri="{FF2B5EF4-FFF2-40B4-BE49-F238E27FC236}">
                <a16:creationId xmlns:a16="http://schemas.microsoft.com/office/drawing/2014/main" id="{5B592B38-426F-F20D-4EBA-5EA04F5DB12E}"/>
              </a:ext>
            </a:extLst>
          </p:cNvPr>
          <p:cNvPicPr>
            <a:picLocks noChangeAspect="1"/>
          </p:cNvPicPr>
          <p:nvPr/>
        </p:nvPicPr>
        <p:blipFill>
          <a:blip r:embed="rId7"/>
          <a:stretch>
            <a:fillRect/>
          </a:stretch>
        </p:blipFill>
        <p:spPr>
          <a:xfrm>
            <a:off x="4275182" y="2266950"/>
            <a:ext cx="3714178" cy="3316230"/>
          </a:xfrm>
          <a:prstGeom prst="rect">
            <a:avLst/>
          </a:prstGeom>
        </p:spPr>
      </p:pic>
      <p:pic>
        <p:nvPicPr>
          <p:cNvPr id="17" name="Picture 16">
            <a:extLst>
              <a:ext uri="{FF2B5EF4-FFF2-40B4-BE49-F238E27FC236}">
                <a16:creationId xmlns:a16="http://schemas.microsoft.com/office/drawing/2014/main" id="{4057E3E5-57EA-4AE9-6AA0-3442FE1995C0}"/>
              </a:ext>
            </a:extLst>
          </p:cNvPr>
          <p:cNvPicPr>
            <a:picLocks noChangeAspect="1"/>
          </p:cNvPicPr>
          <p:nvPr/>
        </p:nvPicPr>
        <p:blipFill>
          <a:blip r:embed="rId8"/>
          <a:stretch>
            <a:fillRect/>
          </a:stretch>
        </p:blipFill>
        <p:spPr>
          <a:xfrm>
            <a:off x="7947038" y="1955060"/>
            <a:ext cx="3316338" cy="4351338"/>
          </a:xfrm>
          <a:prstGeom prst="rect">
            <a:avLst/>
          </a:prstGeom>
        </p:spPr>
      </p:pic>
    </p:spTree>
    <p:extLst>
      <p:ext uri="{BB962C8B-B14F-4D97-AF65-F5344CB8AC3E}">
        <p14:creationId xmlns:p14="http://schemas.microsoft.com/office/powerpoint/2010/main" val="309605737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A647F-8970-3A70-653B-8CCD1DFE5B5B}"/>
              </a:ext>
            </a:extLst>
          </p:cNvPr>
          <p:cNvSpPr>
            <a:spLocks noGrp="1"/>
          </p:cNvSpPr>
          <p:nvPr>
            <p:ph type="title"/>
          </p:nvPr>
        </p:nvSpPr>
        <p:spPr>
          <a:xfrm>
            <a:off x="259417" y="189653"/>
            <a:ext cx="10086851" cy="534248"/>
          </a:xfrm>
        </p:spPr>
        <p:txBody>
          <a:bodyPr/>
          <a:lstStyle/>
          <a:p>
            <a:r>
              <a:rPr lang="en-US" dirty="0"/>
              <a:t>A word about ABA Questionnaires</a:t>
            </a:r>
          </a:p>
        </p:txBody>
      </p:sp>
      <p:sp>
        <p:nvSpPr>
          <p:cNvPr id="3" name="Content Placeholder 2">
            <a:extLst>
              <a:ext uri="{FF2B5EF4-FFF2-40B4-BE49-F238E27FC236}">
                <a16:creationId xmlns:a16="http://schemas.microsoft.com/office/drawing/2014/main" id="{D97A5E9E-D301-5DA4-B3D4-B7D36B339C38}"/>
              </a:ext>
            </a:extLst>
          </p:cNvPr>
          <p:cNvSpPr>
            <a:spLocks noGrp="1"/>
          </p:cNvSpPr>
          <p:nvPr>
            <p:ph idx="1"/>
          </p:nvPr>
        </p:nvSpPr>
        <p:spPr/>
        <p:txBody>
          <a:bodyPr/>
          <a:lstStyle/>
          <a:p>
            <a:r>
              <a:rPr lang="en-US" dirty="0"/>
              <a:t>Not just for IBHS-ABA</a:t>
            </a:r>
          </a:p>
          <a:p>
            <a:r>
              <a:rPr lang="en-US" dirty="0"/>
              <a:t>Easy to use – can score and review results in session</a:t>
            </a:r>
          </a:p>
          <a:p>
            <a:r>
              <a:rPr lang="en-US" dirty="0"/>
              <a:t>Please use 1 type of Questionnaire (i.e., QABF, FAST, MAS) with Caregiver(s)</a:t>
            </a:r>
          </a:p>
          <a:p>
            <a:r>
              <a:rPr lang="en-US" dirty="0"/>
              <a:t>Use 1 Questionnaire in all settings where Mbr is receiving BHT (home, school/daycare)</a:t>
            </a:r>
          </a:p>
          <a:p>
            <a:r>
              <a:rPr lang="en-US" dirty="0"/>
              <a:t>Do not use 1 type of questionnaire in one setting and a different type in another setting (example: teacher completes FAST, parent completes QABF)</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A5B6D75-3F01-C652-7A97-190CC4B8F41D}"/>
              </a:ext>
            </a:extLst>
          </p:cNvPr>
          <p:cNvSpPr>
            <a:spLocks noGrp="1"/>
          </p:cNvSpPr>
          <p:nvPr>
            <p:ph type="sldNum" sz="quarter" idx="10"/>
          </p:nvPr>
        </p:nvSpPr>
        <p:spPr/>
        <p:txBody>
          <a:bodyPr/>
          <a:lstStyle/>
          <a:p>
            <a:pPr>
              <a:defRPr/>
            </a:pPr>
            <a:fld id="{47D8D022-934C-4A84-8A7C-39F40BDA936F}" type="slidenum">
              <a:rPr lang="en-US" smtClean="0"/>
              <a:pPr>
                <a:defRPr/>
              </a:pPr>
              <a:t>11</a:t>
            </a:fld>
            <a:endParaRPr lang="en-US"/>
          </a:p>
        </p:txBody>
      </p:sp>
    </p:spTree>
    <p:extLst>
      <p:ext uri="{BB962C8B-B14F-4D97-AF65-F5344CB8AC3E}">
        <p14:creationId xmlns:p14="http://schemas.microsoft.com/office/powerpoint/2010/main" val="297837974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D156BA15-C785-1FAD-9218-16E4FD45EE78}"/>
              </a:ext>
            </a:extLst>
          </p:cNvPr>
          <p:cNvSpPr>
            <a:spLocks noGrp="1" noChangeArrowheads="1"/>
          </p:cNvSpPr>
          <p:nvPr>
            <p:ph type="title"/>
          </p:nvPr>
        </p:nvSpPr>
        <p:spPr>
          <a:xfrm>
            <a:off x="258763" y="188913"/>
            <a:ext cx="10086975" cy="1131887"/>
          </a:xfrm>
        </p:spPr>
        <p:txBody>
          <a:bodyPr/>
          <a:lstStyle/>
          <a:p>
            <a:r>
              <a:rPr lang="en-US" altLang="en-US"/>
              <a:t>Direct Assessment – Part I: Direct Observation</a:t>
            </a:r>
          </a:p>
        </p:txBody>
      </p:sp>
      <p:sp>
        <p:nvSpPr>
          <p:cNvPr id="3" name="Content Placeholder 2">
            <a:extLst>
              <a:ext uri="{FF2B5EF4-FFF2-40B4-BE49-F238E27FC236}">
                <a16:creationId xmlns:a16="http://schemas.microsoft.com/office/drawing/2014/main" id="{B706F112-2F63-7B15-AA9D-768B277B55D4}"/>
              </a:ext>
            </a:extLst>
          </p:cNvPr>
          <p:cNvSpPr>
            <a:spLocks noGrp="1"/>
          </p:cNvSpPr>
          <p:nvPr>
            <p:ph idx="1"/>
          </p:nvPr>
        </p:nvSpPr>
        <p:spPr>
          <a:xfrm>
            <a:off x="352425" y="1146175"/>
            <a:ext cx="11052175" cy="4351338"/>
          </a:xfrm>
        </p:spPr>
        <p:txBody>
          <a:bodyPr rtlCol="0">
            <a:noAutofit/>
          </a:bodyPr>
          <a:lstStyle/>
          <a:p>
            <a:pPr marL="0" indent="0" fontAlgn="auto">
              <a:spcAft>
                <a:spcPts val="0"/>
              </a:spcAft>
              <a:buFont typeface="Arial" panose="020B0604020202020204" pitchFamily="34" charset="0"/>
              <a:buNone/>
              <a:defRPr/>
            </a:pPr>
            <a:r>
              <a:rPr lang="en-US" sz="2400" dirty="0"/>
              <a:t>Information obtained from face-to-face interaction, testing, probing, observation of the member in the environment in which the problem occurs </a:t>
            </a:r>
          </a:p>
          <a:p>
            <a:pPr lvl="1" fontAlgn="auto">
              <a:spcAft>
                <a:spcPts val="0"/>
              </a:spcAft>
              <a:buClr>
                <a:srgbClr val="000000"/>
              </a:buClr>
              <a:defRPr/>
            </a:pPr>
            <a:r>
              <a:rPr lang="en-US" sz="1800" dirty="0"/>
              <a:t>Functional Behavior Assessment </a:t>
            </a:r>
            <a:endParaRPr lang="en-US" sz="1800" dirty="0">
              <a:cs typeface="Calibri"/>
            </a:endParaRPr>
          </a:p>
          <a:p>
            <a:pPr lvl="2" fontAlgn="auto">
              <a:spcAft>
                <a:spcPts val="0"/>
              </a:spcAft>
              <a:defRPr/>
            </a:pPr>
            <a:r>
              <a:rPr lang="en-US" sz="1800" dirty="0"/>
              <a:t>Functional Experimental Analysis (Confirmation of function through testing)</a:t>
            </a:r>
          </a:p>
          <a:p>
            <a:pPr lvl="3" fontAlgn="auto">
              <a:spcAft>
                <a:spcPts val="0"/>
              </a:spcAft>
              <a:defRPr/>
            </a:pPr>
            <a:r>
              <a:rPr lang="en-US" sz="1800" dirty="0"/>
              <a:t>Brief FA</a:t>
            </a:r>
          </a:p>
          <a:p>
            <a:pPr lvl="3" fontAlgn="auto">
              <a:spcAft>
                <a:spcPts val="0"/>
              </a:spcAft>
              <a:defRPr/>
            </a:pPr>
            <a:r>
              <a:rPr lang="en-US" sz="1800" dirty="0"/>
              <a:t>Trial Based FA</a:t>
            </a:r>
          </a:p>
          <a:p>
            <a:pPr lvl="3" fontAlgn="auto">
              <a:spcAft>
                <a:spcPts val="0"/>
              </a:spcAft>
              <a:defRPr/>
            </a:pPr>
            <a:r>
              <a:rPr lang="en-US" sz="1800" dirty="0"/>
              <a:t>Synthesized FA (Hanley IISCA)</a:t>
            </a:r>
          </a:p>
          <a:p>
            <a:pPr lvl="3" fontAlgn="auto">
              <a:spcAft>
                <a:spcPts val="0"/>
              </a:spcAft>
              <a:defRPr/>
            </a:pPr>
            <a:r>
              <a:rPr lang="en-US" sz="1800" dirty="0"/>
              <a:t>Latency Based FA</a:t>
            </a:r>
          </a:p>
          <a:p>
            <a:pPr lvl="3" fontAlgn="auto">
              <a:spcAft>
                <a:spcPts val="0"/>
              </a:spcAft>
              <a:defRPr/>
            </a:pPr>
            <a:r>
              <a:rPr lang="en-US" sz="1800" dirty="0"/>
              <a:t>Precursor FA</a:t>
            </a:r>
          </a:p>
          <a:p>
            <a:pPr lvl="2" fontAlgn="auto">
              <a:spcAft>
                <a:spcPts val="0"/>
              </a:spcAft>
              <a:defRPr/>
            </a:pPr>
            <a:r>
              <a:rPr lang="en-US" sz="1800" dirty="0"/>
              <a:t>Descriptive FBA (Hypothesized function based on data collected)</a:t>
            </a:r>
          </a:p>
          <a:p>
            <a:pPr lvl="3" fontAlgn="auto">
              <a:spcAft>
                <a:spcPts val="0"/>
              </a:spcAft>
              <a:defRPr/>
            </a:pPr>
            <a:r>
              <a:rPr lang="en-US" sz="1800" dirty="0"/>
              <a:t>ABC Continuous Recording </a:t>
            </a:r>
          </a:p>
          <a:p>
            <a:pPr lvl="3" fontAlgn="auto">
              <a:spcAft>
                <a:spcPts val="0"/>
              </a:spcAft>
              <a:defRPr/>
            </a:pPr>
            <a:r>
              <a:rPr lang="en-US" sz="1800" dirty="0"/>
              <a:t>ABC Narrative Recording – Most popular BUT seldom reported in published research….</a:t>
            </a:r>
          </a:p>
          <a:p>
            <a:pPr lvl="1" fontAlgn="auto">
              <a:spcAft>
                <a:spcPts val="0"/>
              </a:spcAft>
              <a:defRPr/>
            </a:pPr>
            <a:endParaRPr lang="en-US" dirty="0"/>
          </a:p>
          <a:p>
            <a:pPr marL="457200" lvl="1" indent="0" fontAlgn="auto">
              <a:spcAft>
                <a:spcPts val="0"/>
              </a:spcAft>
              <a:buFont typeface="Arial" panose="020B0604020202020204" pitchFamily="34" charset="0"/>
              <a:buNone/>
              <a:defRPr/>
            </a:pPr>
            <a:endParaRPr lang="en-US" dirty="0"/>
          </a:p>
        </p:txBody>
      </p:sp>
      <p:sp>
        <p:nvSpPr>
          <p:cNvPr id="4" name="Slide Number Placeholder 3">
            <a:extLst>
              <a:ext uri="{FF2B5EF4-FFF2-40B4-BE49-F238E27FC236}">
                <a16:creationId xmlns:a16="http://schemas.microsoft.com/office/drawing/2014/main" id="{2FFA75A6-619F-3D9B-0538-9F5BA45157E7}"/>
              </a:ext>
            </a:extLst>
          </p:cNvPr>
          <p:cNvSpPr>
            <a:spLocks noGrp="1"/>
          </p:cNvSpPr>
          <p:nvPr>
            <p:ph type="sldNum" sz="quarter" idx="10"/>
          </p:nvPr>
        </p:nvSpPr>
        <p:spPr/>
        <p:txBody>
          <a:bodyPr/>
          <a:lstStyle/>
          <a:p>
            <a:pPr>
              <a:defRPr/>
            </a:pPr>
            <a:fld id="{EDD093CE-862D-462D-B66A-A52B6E4E3C20}" type="slidenum">
              <a:rPr lang="en-US"/>
              <a:pPr>
                <a:defRPr/>
              </a:pPr>
              <a:t>12</a:t>
            </a:fld>
            <a:endParaRPr lang="en-US"/>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6F6CBC1A-7FB7-74A5-EAA7-FE8F5FA15DB6}"/>
              </a:ext>
            </a:extLst>
          </p:cNvPr>
          <p:cNvSpPr>
            <a:spLocks noGrp="1" noChangeArrowheads="1"/>
          </p:cNvSpPr>
          <p:nvPr>
            <p:ph type="title"/>
          </p:nvPr>
        </p:nvSpPr>
        <p:spPr>
          <a:xfrm>
            <a:off x="258763" y="188914"/>
            <a:ext cx="10086975" cy="957262"/>
          </a:xfrm>
        </p:spPr>
        <p:txBody>
          <a:bodyPr/>
          <a:lstStyle/>
          <a:p>
            <a:r>
              <a:rPr lang="en-US" altLang="en-US" dirty="0"/>
              <a:t>Direct Assessment – Part II: Interactive Assessments </a:t>
            </a:r>
          </a:p>
        </p:txBody>
      </p:sp>
      <p:sp>
        <p:nvSpPr>
          <p:cNvPr id="3" name="Content Placeholder 2">
            <a:extLst>
              <a:ext uri="{FF2B5EF4-FFF2-40B4-BE49-F238E27FC236}">
                <a16:creationId xmlns:a16="http://schemas.microsoft.com/office/drawing/2014/main" id="{6689BC05-9AC4-F40F-1B4A-92D6F09E4EEF}"/>
              </a:ext>
            </a:extLst>
          </p:cNvPr>
          <p:cNvSpPr>
            <a:spLocks noGrp="1"/>
          </p:cNvSpPr>
          <p:nvPr>
            <p:ph idx="1"/>
          </p:nvPr>
        </p:nvSpPr>
        <p:spPr>
          <a:xfrm>
            <a:off x="352425" y="1146175"/>
            <a:ext cx="11052175" cy="4351338"/>
          </a:xfrm>
        </p:spPr>
        <p:txBody>
          <a:bodyPr rtlCol="0">
            <a:noAutofit/>
          </a:bodyPr>
          <a:lstStyle/>
          <a:p>
            <a:pPr marL="0" indent="0" fontAlgn="auto">
              <a:spcAft>
                <a:spcPts val="0"/>
              </a:spcAft>
              <a:buFont typeface="Arial" panose="020B0604020202020204" pitchFamily="34" charset="0"/>
              <a:buNone/>
              <a:defRPr/>
            </a:pPr>
            <a:r>
              <a:rPr lang="en-US" sz="2400" dirty="0"/>
              <a:t>Information obtained from face-to-face interaction, testing, probing, observation of the member in the environment in which the problem occur</a:t>
            </a:r>
          </a:p>
          <a:p>
            <a:pPr marL="0" indent="0" fontAlgn="auto">
              <a:spcAft>
                <a:spcPts val="0"/>
              </a:spcAft>
              <a:buFont typeface="Arial" panose="020B0604020202020204" pitchFamily="34" charset="0"/>
              <a:buNone/>
              <a:defRPr/>
            </a:pPr>
            <a:r>
              <a:rPr lang="en-US" sz="2400" dirty="0"/>
              <a:t>Mental Status Examination</a:t>
            </a:r>
          </a:p>
          <a:p>
            <a:pPr marL="0" indent="0" fontAlgn="auto">
              <a:spcAft>
                <a:spcPts val="0"/>
              </a:spcAft>
              <a:buFont typeface="Arial" panose="020B0604020202020204" pitchFamily="34" charset="0"/>
              <a:buNone/>
              <a:defRPr/>
            </a:pPr>
            <a:r>
              <a:rPr lang="en-US" sz="2400" dirty="0"/>
              <a:t>Suicide Risk Assessment</a:t>
            </a:r>
          </a:p>
          <a:p>
            <a:pPr marL="0" indent="0" fontAlgn="auto">
              <a:spcAft>
                <a:spcPts val="0"/>
              </a:spcAft>
              <a:buFont typeface="Arial" panose="020B0604020202020204" pitchFamily="34" charset="0"/>
              <a:buNone/>
              <a:defRPr/>
            </a:pPr>
            <a:r>
              <a:rPr lang="en-US" sz="2400" dirty="0"/>
              <a:t>Functional Communication</a:t>
            </a:r>
          </a:p>
          <a:p>
            <a:pPr marL="0" indent="0" fontAlgn="auto">
              <a:spcAft>
                <a:spcPts val="0"/>
              </a:spcAft>
              <a:buFont typeface="Arial" panose="020B0604020202020204" pitchFamily="34" charset="0"/>
              <a:buNone/>
              <a:defRPr/>
            </a:pPr>
            <a:r>
              <a:rPr lang="en-US" sz="2400" dirty="0"/>
              <a:t>Skills Based Assessments</a:t>
            </a:r>
          </a:p>
          <a:p>
            <a:pPr marL="0" indent="0" fontAlgn="auto">
              <a:spcAft>
                <a:spcPts val="0"/>
              </a:spcAft>
              <a:buFont typeface="Arial" panose="020B0604020202020204" pitchFamily="34" charset="0"/>
              <a:buNone/>
              <a:defRPr/>
            </a:pPr>
            <a:r>
              <a:rPr lang="en-US" sz="2400" dirty="0"/>
              <a:t>Ecological Assessment </a:t>
            </a:r>
          </a:p>
          <a:p>
            <a:pPr marL="457200" lvl="1" indent="0" fontAlgn="auto">
              <a:spcAft>
                <a:spcPts val="0"/>
              </a:spcAft>
              <a:buNone/>
              <a:defRPr/>
            </a:pPr>
            <a:endParaRPr lang="en-US" dirty="0">
              <a:cs typeface="Calibri"/>
            </a:endParaRPr>
          </a:p>
          <a:p>
            <a:pPr marL="457200" lvl="1" indent="0" fontAlgn="auto">
              <a:spcAft>
                <a:spcPts val="0"/>
              </a:spcAft>
              <a:buClr>
                <a:srgbClr val="000000"/>
              </a:buClr>
              <a:buFont typeface="Arial" panose="020B0604020202020204" pitchFamily="34" charset="0"/>
              <a:buNone/>
              <a:defRPr/>
            </a:pPr>
            <a:endParaRPr lang="en-US" dirty="0">
              <a:cs typeface="Calibri"/>
            </a:endParaRPr>
          </a:p>
        </p:txBody>
      </p:sp>
      <p:sp>
        <p:nvSpPr>
          <p:cNvPr id="4" name="Slide Number Placeholder 3">
            <a:extLst>
              <a:ext uri="{FF2B5EF4-FFF2-40B4-BE49-F238E27FC236}">
                <a16:creationId xmlns:a16="http://schemas.microsoft.com/office/drawing/2014/main" id="{367FF123-EA06-3132-DAC8-79DC400DACD8}"/>
              </a:ext>
            </a:extLst>
          </p:cNvPr>
          <p:cNvSpPr>
            <a:spLocks noGrp="1"/>
          </p:cNvSpPr>
          <p:nvPr>
            <p:ph type="sldNum" sz="quarter" idx="10"/>
          </p:nvPr>
        </p:nvSpPr>
        <p:spPr/>
        <p:txBody>
          <a:bodyPr/>
          <a:lstStyle/>
          <a:p>
            <a:pPr>
              <a:defRPr/>
            </a:pPr>
            <a:fld id="{6A94DDCB-4D45-4EFE-8AA5-D1730624558C}" type="slidenum">
              <a:rPr lang="en-US"/>
              <a:pPr>
                <a:defRPr/>
              </a:pPr>
              <a:t>13</a:t>
            </a:fld>
            <a:endParaRPr lang="en-US"/>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9BF9C-8CA6-8374-8B5A-5E5512C5780D}"/>
              </a:ext>
            </a:extLst>
          </p:cNvPr>
          <p:cNvSpPr>
            <a:spLocks noGrp="1"/>
          </p:cNvSpPr>
          <p:nvPr>
            <p:ph type="title"/>
          </p:nvPr>
        </p:nvSpPr>
        <p:spPr>
          <a:xfrm>
            <a:off x="259417" y="189652"/>
            <a:ext cx="10086851" cy="639023"/>
          </a:xfrm>
        </p:spPr>
        <p:txBody>
          <a:bodyPr/>
          <a:lstStyle/>
          <a:p>
            <a:r>
              <a:rPr lang="en-US" dirty="0"/>
              <a:t>A word about Suicide Risk Assessment</a:t>
            </a:r>
          </a:p>
        </p:txBody>
      </p:sp>
      <p:sp>
        <p:nvSpPr>
          <p:cNvPr id="3" name="Content Placeholder 2">
            <a:extLst>
              <a:ext uri="{FF2B5EF4-FFF2-40B4-BE49-F238E27FC236}">
                <a16:creationId xmlns:a16="http://schemas.microsoft.com/office/drawing/2014/main" id="{C4E3886F-4FD9-7278-C1B5-359063921C47}"/>
              </a:ext>
            </a:extLst>
          </p:cNvPr>
          <p:cNvSpPr>
            <a:spLocks noGrp="1"/>
          </p:cNvSpPr>
          <p:nvPr>
            <p:ph idx="1"/>
          </p:nvPr>
        </p:nvSpPr>
        <p:spPr>
          <a:xfrm>
            <a:off x="268288" y="828675"/>
            <a:ext cx="11052048" cy="4351338"/>
          </a:xfrm>
        </p:spPr>
        <p:txBody>
          <a:bodyPr/>
          <a:lstStyle/>
          <a:p>
            <a:r>
              <a:rPr lang="en-US" dirty="0"/>
              <a:t>Screening for suicide risk is necessary as part of initial and subsequent assessment  with neurotypical and high functioning neurodiverse Mbr’s</a:t>
            </a:r>
          </a:p>
          <a:p>
            <a:r>
              <a:rPr lang="en-US" dirty="0"/>
              <a:t>Screening tool Columbia-Suicide Severity Risk Scale</a:t>
            </a:r>
          </a:p>
          <a:p>
            <a:pPr lvl="1"/>
            <a:r>
              <a:rPr lang="en-US" dirty="0"/>
              <a:t>Accessible</a:t>
            </a:r>
          </a:p>
          <a:p>
            <a:pPr lvl="1"/>
            <a:r>
              <a:rPr lang="en-US" dirty="0"/>
              <a:t>Assesses Ideation and Behavior</a:t>
            </a:r>
          </a:p>
          <a:p>
            <a:pPr lvl="1"/>
            <a:r>
              <a:rPr lang="en-US" dirty="0"/>
              <a:t>Guides decisions about next steps</a:t>
            </a:r>
          </a:p>
          <a:p>
            <a:r>
              <a:rPr lang="en-US" dirty="0"/>
              <a:t>Responding to Suicidal Ideation – Take training seriously</a:t>
            </a:r>
          </a:p>
          <a:p>
            <a:r>
              <a:rPr lang="en-US" dirty="0"/>
              <a:t>Suicidal Ideation requires the clinician to PIVOT and focus on reducing the suicide risk</a:t>
            </a:r>
          </a:p>
          <a:p>
            <a:r>
              <a:rPr lang="en-US" dirty="0"/>
              <a:t>Use session tools (i.e., SUICIDE STATUS FORM–4) for ongoing assessment</a:t>
            </a:r>
          </a:p>
        </p:txBody>
      </p:sp>
      <p:sp>
        <p:nvSpPr>
          <p:cNvPr id="4" name="Slide Number Placeholder 3">
            <a:extLst>
              <a:ext uri="{FF2B5EF4-FFF2-40B4-BE49-F238E27FC236}">
                <a16:creationId xmlns:a16="http://schemas.microsoft.com/office/drawing/2014/main" id="{6C805735-4090-AB06-C461-30757C188368}"/>
              </a:ext>
            </a:extLst>
          </p:cNvPr>
          <p:cNvSpPr>
            <a:spLocks noGrp="1"/>
          </p:cNvSpPr>
          <p:nvPr>
            <p:ph type="sldNum" sz="quarter" idx="10"/>
          </p:nvPr>
        </p:nvSpPr>
        <p:spPr/>
        <p:txBody>
          <a:bodyPr/>
          <a:lstStyle/>
          <a:p>
            <a:pPr>
              <a:defRPr/>
            </a:pPr>
            <a:fld id="{B3174982-AA86-46AD-8F30-28489A12AB53}" type="slidenum">
              <a:rPr lang="en-US" smtClean="0"/>
              <a:pPr>
                <a:defRPr/>
              </a:pPr>
              <a:t>14</a:t>
            </a:fld>
            <a:endParaRPr lang="en-US"/>
          </a:p>
        </p:txBody>
      </p:sp>
    </p:spTree>
    <p:extLst>
      <p:ext uri="{BB962C8B-B14F-4D97-AF65-F5344CB8AC3E}">
        <p14:creationId xmlns:p14="http://schemas.microsoft.com/office/powerpoint/2010/main" val="337530027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36E56-4550-3D1E-E363-A431EF755AFC}"/>
              </a:ext>
            </a:extLst>
          </p:cNvPr>
          <p:cNvSpPr>
            <a:spLocks noGrp="1"/>
          </p:cNvSpPr>
          <p:nvPr>
            <p:ph type="title"/>
          </p:nvPr>
        </p:nvSpPr>
        <p:spPr/>
        <p:txBody>
          <a:bodyPr/>
          <a:lstStyle/>
          <a:p>
            <a:r>
              <a:rPr lang="en-US" dirty="0"/>
              <a:t>SUICIDE STATUS FORM–4 (SSF-4)</a:t>
            </a:r>
          </a:p>
        </p:txBody>
      </p:sp>
      <p:pic>
        <p:nvPicPr>
          <p:cNvPr id="11" name="Content Placeholder 10">
            <a:extLst>
              <a:ext uri="{FF2B5EF4-FFF2-40B4-BE49-F238E27FC236}">
                <a16:creationId xmlns:a16="http://schemas.microsoft.com/office/drawing/2014/main" id="{5F5C5B1A-0B1E-FE67-E749-B82FA58628FB}"/>
              </a:ext>
            </a:extLst>
          </p:cNvPr>
          <p:cNvPicPr>
            <a:picLocks noGrp="1" noChangeAspect="1"/>
          </p:cNvPicPr>
          <p:nvPr>
            <p:ph idx="1"/>
          </p:nvPr>
        </p:nvPicPr>
        <p:blipFill>
          <a:blip r:embed="rId2"/>
          <a:stretch>
            <a:fillRect/>
          </a:stretch>
        </p:blipFill>
        <p:spPr>
          <a:xfrm>
            <a:off x="4217209" y="1146174"/>
            <a:ext cx="4345766" cy="5691283"/>
          </a:xfrm>
        </p:spPr>
      </p:pic>
      <p:sp>
        <p:nvSpPr>
          <p:cNvPr id="4" name="Slide Number Placeholder 3">
            <a:extLst>
              <a:ext uri="{FF2B5EF4-FFF2-40B4-BE49-F238E27FC236}">
                <a16:creationId xmlns:a16="http://schemas.microsoft.com/office/drawing/2014/main" id="{F7CC4A3A-19CB-03C8-CB7F-A211E7A418C2}"/>
              </a:ext>
            </a:extLst>
          </p:cNvPr>
          <p:cNvSpPr>
            <a:spLocks noGrp="1"/>
          </p:cNvSpPr>
          <p:nvPr>
            <p:ph type="sldNum" sz="quarter" idx="10"/>
          </p:nvPr>
        </p:nvSpPr>
        <p:spPr/>
        <p:txBody>
          <a:bodyPr/>
          <a:lstStyle/>
          <a:p>
            <a:pPr>
              <a:defRPr/>
            </a:pPr>
            <a:fld id="{B3174982-AA86-46AD-8F30-28489A12AB53}" type="slidenum">
              <a:rPr lang="en-US" smtClean="0"/>
              <a:pPr>
                <a:defRPr/>
              </a:pPr>
              <a:t>15</a:t>
            </a:fld>
            <a:endParaRPr lang="en-US"/>
          </a:p>
        </p:txBody>
      </p:sp>
    </p:spTree>
    <p:extLst>
      <p:ext uri="{BB962C8B-B14F-4D97-AF65-F5344CB8AC3E}">
        <p14:creationId xmlns:p14="http://schemas.microsoft.com/office/powerpoint/2010/main" val="388279071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88669AA6-49A5-9A14-FED8-CF3168EF5791}"/>
              </a:ext>
            </a:extLst>
          </p:cNvPr>
          <p:cNvSpPr>
            <a:spLocks noGrp="1" noChangeArrowheads="1"/>
          </p:cNvSpPr>
          <p:nvPr>
            <p:ph type="title"/>
          </p:nvPr>
        </p:nvSpPr>
        <p:spPr>
          <a:xfrm>
            <a:off x="258763" y="188913"/>
            <a:ext cx="10086975" cy="1131887"/>
          </a:xfrm>
        </p:spPr>
        <p:txBody>
          <a:bodyPr/>
          <a:lstStyle/>
          <a:p>
            <a:r>
              <a:rPr lang="en-US" altLang="en-US">
                <a:cs typeface="Calibri" panose="020F0502020204030204" pitchFamily="34" charset="0"/>
              </a:rPr>
              <a:t>Assessment – Case Scenario</a:t>
            </a:r>
          </a:p>
        </p:txBody>
      </p:sp>
      <p:sp>
        <p:nvSpPr>
          <p:cNvPr id="37891" name="Content Placeholder 2">
            <a:extLst>
              <a:ext uri="{FF2B5EF4-FFF2-40B4-BE49-F238E27FC236}">
                <a16:creationId xmlns:a16="http://schemas.microsoft.com/office/drawing/2014/main" id="{18274F42-C9CD-534D-9F8D-E88D7B66AB18}"/>
              </a:ext>
            </a:extLst>
          </p:cNvPr>
          <p:cNvSpPr>
            <a:spLocks noGrp="1" noChangeArrowheads="1"/>
          </p:cNvSpPr>
          <p:nvPr>
            <p:ph idx="1"/>
          </p:nvPr>
        </p:nvSpPr>
        <p:spPr>
          <a:xfrm>
            <a:off x="352425" y="1146175"/>
            <a:ext cx="11052175" cy="4351338"/>
          </a:xfrm>
        </p:spPr>
        <p:txBody>
          <a:bodyPr/>
          <a:lstStyle/>
          <a:p>
            <a:pPr marL="0" indent="0">
              <a:buFont typeface="Arial" panose="020B0604020202020204" pitchFamily="34" charset="0"/>
              <a:buNone/>
            </a:pPr>
            <a:r>
              <a:rPr lang="en-US" altLang="en-US" sz="2400" dirty="0">
                <a:cs typeface="Calibri" panose="020F0502020204030204" pitchFamily="34" charset="0"/>
              </a:rPr>
              <a:t>You accept a referral for a new client, Dwight, who is 9 years old, diagnosed with ADHD. Parents report significant problem behaviors in the home and conflict with the older sibling. Parents report that in school, the teacher is frustrated with having to provide so much additional support for the client to pay attention. In addition to home and school, the client participates in Boys and Girls club once per week. </a:t>
            </a:r>
          </a:p>
          <a:p>
            <a:pPr marL="0" indent="0">
              <a:buFont typeface="Arial" panose="020B0604020202020204" pitchFamily="34" charset="0"/>
              <a:buNone/>
            </a:pPr>
            <a:endParaRPr lang="en-US" altLang="en-US" dirty="0">
              <a:cs typeface="Calibri" panose="020F0502020204030204" pitchFamily="34" charset="0"/>
            </a:endParaRPr>
          </a:p>
          <a:p>
            <a:pPr marL="0" indent="0">
              <a:buFont typeface="Arial" panose="020B0604020202020204" pitchFamily="34" charset="0"/>
              <a:buNone/>
            </a:pPr>
            <a:endParaRPr lang="en-US" altLang="en-US" dirty="0"/>
          </a:p>
          <a:p>
            <a:pPr marL="0" indent="0">
              <a:buFont typeface="Arial" panose="020B0604020202020204" pitchFamily="34" charset="0"/>
              <a:buNone/>
            </a:pPr>
            <a:endParaRPr lang="en-US" altLang="en-US" dirty="0">
              <a:cs typeface="Calibri" panose="020F0502020204030204" pitchFamily="34" charset="0"/>
            </a:endParaRPr>
          </a:p>
          <a:p>
            <a:pPr marL="0" indent="0">
              <a:buFont typeface="Arial" panose="020B0604020202020204" pitchFamily="34" charset="0"/>
              <a:buNone/>
            </a:pPr>
            <a:endParaRPr lang="en-US" altLang="en-US" dirty="0">
              <a:cs typeface="Calibri" panose="020F0502020204030204" pitchFamily="34" charset="0"/>
            </a:endParaRPr>
          </a:p>
        </p:txBody>
      </p:sp>
      <p:sp>
        <p:nvSpPr>
          <p:cNvPr id="4" name="Slide Number Placeholder 3">
            <a:extLst>
              <a:ext uri="{FF2B5EF4-FFF2-40B4-BE49-F238E27FC236}">
                <a16:creationId xmlns:a16="http://schemas.microsoft.com/office/drawing/2014/main" id="{72810C83-5A79-531F-5704-556C15384B88}"/>
              </a:ext>
            </a:extLst>
          </p:cNvPr>
          <p:cNvSpPr>
            <a:spLocks noGrp="1"/>
          </p:cNvSpPr>
          <p:nvPr>
            <p:ph type="sldNum" sz="quarter" idx="10"/>
          </p:nvPr>
        </p:nvSpPr>
        <p:spPr/>
        <p:txBody>
          <a:bodyPr/>
          <a:lstStyle/>
          <a:p>
            <a:pPr>
              <a:defRPr/>
            </a:pPr>
            <a:fld id="{3491257B-147D-429C-819E-0564E2719108}" type="slidenum">
              <a:rPr lang="en-US"/>
              <a:pPr>
                <a:defRPr/>
              </a:pPr>
              <a:t>16</a:t>
            </a:fld>
            <a:endParaRPr lang="en-US"/>
          </a:p>
        </p:txBody>
      </p:sp>
      <p:pic>
        <p:nvPicPr>
          <p:cNvPr id="37893" name="Picture 5" descr="A person wearing a suit and tie&#10;&#10;Description automatically generated">
            <a:extLst>
              <a:ext uri="{FF2B5EF4-FFF2-40B4-BE49-F238E27FC236}">
                <a16:creationId xmlns:a16="http://schemas.microsoft.com/office/drawing/2014/main" id="{73278641-D3CD-FEE7-7B34-287D7474A4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8675" y="3182938"/>
            <a:ext cx="1912938" cy="361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45E9D464-48A9-C8D5-1E96-E2E77901D9D4}"/>
              </a:ext>
            </a:extLst>
          </p:cNvPr>
          <p:cNvSpPr>
            <a:spLocks noGrp="1" noChangeArrowheads="1"/>
          </p:cNvSpPr>
          <p:nvPr>
            <p:ph type="title"/>
          </p:nvPr>
        </p:nvSpPr>
        <p:spPr>
          <a:xfrm>
            <a:off x="258763" y="188913"/>
            <a:ext cx="10086975" cy="1131887"/>
          </a:xfrm>
        </p:spPr>
        <p:txBody>
          <a:bodyPr/>
          <a:lstStyle/>
          <a:p>
            <a:r>
              <a:rPr lang="en-US" altLang="en-US"/>
              <a:t>Step One: What resources/tools are needed to obtain information about the problem?</a:t>
            </a:r>
          </a:p>
        </p:txBody>
      </p:sp>
      <p:sp>
        <p:nvSpPr>
          <p:cNvPr id="3" name="Content Placeholder 2">
            <a:extLst>
              <a:ext uri="{FF2B5EF4-FFF2-40B4-BE49-F238E27FC236}">
                <a16:creationId xmlns:a16="http://schemas.microsoft.com/office/drawing/2014/main" id="{69E42E0B-E7A2-19E0-CB79-42A7DFDFCE99}"/>
              </a:ext>
            </a:extLst>
          </p:cNvPr>
          <p:cNvSpPr>
            <a:spLocks noGrp="1"/>
          </p:cNvSpPr>
          <p:nvPr>
            <p:ph idx="1"/>
          </p:nvPr>
        </p:nvSpPr>
        <p:spPr>
          <a:xfrm>
            <a:off x="352425" y="1146175"/>
            <a:ext cx="11052175" cy="4351338"/>
          </a:xfrm>
        </p:spPr>
        <p:txBody>
          <a:bodyPr rtlCol="0">
            <a:noAutofit/>
          </a:bodyPr>
          <a:lstStyle/>
          <a:p>
            <a:pPr marL="0" indent="0" fontAlgn="auto">
              <a:spcAft>
                <a:spcPts val="0"/>
              </a:spcAft>
              <a:buFont typeface="Arial" panose="020B0604020202020204" pitchFamily="34" charset="0"/>
              <a:buNone/>
              <a:defRPr/>
            </a:pPr>
            <a:r>
              <a:rPr lang="en-US" sz="2400" dirty="0">
                <a:cs typeface="Calibri"/>
              </a:rPr>
              <a:t>Based on what is described, determine what Assessment tools would be useful in obtaining additional information about the problem. Choose tools that "Match". </a:t>
            </a:r>
          </a:p>
          <a:p>
            <a:pPr marL="0" indent="0" fontAlgn="auto">
              <a:spcAft>
                <a:spcPts val="0"/>
              </a:spcAft>
              <a:buFont typeface="Arial" panose="020B0604020202020204" pitchFamily="34" charset="0"/>
              <a:buNone/>
              <a:defRPr/>
            </a:pPr>
            <a:r>
              <a:rPr lang="en-US" sz="2400" dirty="0">
                <a:cs typeface="Calibri"/>
              </a:rPr>
              <a:t>When would an FBA/FA NOT be used?</a:t>
            </a:r>
          </a:p>
          <a:p>
            <a:pPr fontAlgn="auto">
              <a:spcAft>
                <a:spcPts val="0"/>
              </a:spcAft>
              <a:defRPr/>
            </a:pPr>
            <a:endParaRPr lang="en-US" dirty="0"/>
          </a:p>
        </p:txBody>
      </p:sp>
      <p:sp>
        <p:nvSpPr>
          <p:cNvPr id="4" name="Slide Number Placeholder 3">
            <a:extLst>
              <a:ext uri="{FF2B5EF4-FFF2-40B4-BE49-F238E27FC236}">
                <a16:creationId xmlns:a16="http://schemas.microsoft.com/office/drawing/2014/main" id="{E32DD6F5-599B-2875-4088-814AD67763E9}"/>
              </a:ext>
            </a:extLst>
          </p:cNvPr>
          <p:cNvSpPr>
            <a:spLocks noGrp="1"/>
          </p:cNvSpPr>
          <p:nvPr>
            <p:ph type="sldNum" sz="quarter" idx="10"/>
          </p:nvPr>
        </p:nvSpPr>
        <p:spPr/>
        <p:txBody>
          <a:bodyPr/>
          <a:lstStyle/>
          <a:p>
            <a:pPr>
              <a:defRPr/>
            </a:pPr>
            <a:fld id="{24E2B9C8-BC88-4208-8BE0-B0ECCB6563E5}" type="slidenum">
              <a:rPr lang="en-US"/>
              <a:pPr>
                <a:defRPr/>
              </a:pPr>
              <a:t>17</a:t>
            </a:fld>
            <a:endParaRPr lang="en-US"/>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1ADB2002-F3FA-E325-7458-87D9D270BFE0}"/>
              </a:ext>
            </a:extLst>
          </p:cNvPr>
          <p:cNvSpPr>
            <a:spLocks noGrp="1" noChangeArrowheads="1"/>
          </p:cNvSpPr>
          <p:nvPr>
            <p:ph type="title"/>
          </p:nvPr>
        </p:nvSpPr>
        <p:spPr>
          <a:xfrm>
            <a:off x="258763" y="188913"/>
            <a:ext cx="10086975" cy="1131887"/>
          </a:xfrm>
        </p:spPr>
        <p:txBody>
          <a:bodyPr/>
          <a:lstStyle/>
          <a:p>
            <a:r>
              <a:rPr lang="en-US" altLang="en-US">
                <a:cs typeface="Calibri" panose="020F0502020204030204" pitchFamily="34" charset="0"/>
              </a:rPr>
              <a:t>Step Two: What is the problem?</a:t>
            </a:r>
          </a:p>
        </p:txBody>
      </p:sp>
      <p:sp>
        <p:nvSpPr>
          <p:cNvPr id="39939" name="Content Placeholder 2">
            <a:extLst>
              <a:ext uri="{FF2B5EF4-FFF2-40B4-BE49-F238E27FC236}">
                <a16:creationId xmlns:a16="http://schemas.microsoft.com/office/drawing/2014/main" id="{1751D5CB-6C99-3E74-2B7D-CA99DAC61803}"/>
              </a:ext>
            </a:extLst>
          </p:cNvPr>
          <p:cNvSpPr>
            <a:spLocks noGrp="1" noChangeArrowheads="1"/>
          </p:cNvSpPr>
          <p:nvPr>
            <p:ph idx="1"/>
          </p:nvPr>
        </p:nvSpPr>
        <p:spPr>
          <a:xfrm>
            <a:off x="352425" y="1146175"/>
            <a:ext cx="11052175" cy="4351338"/>
          </a:xfrm>
        </p:spPr>
        <p:txBody>
          <a:bodyPr/>
          <a:lstStyle/>
          <a:p>
            <a:pPr marL="0" indent="0">
              <a:buFont typeface="Arial" panose="020B0604020202020204" pitchFamily="34" charset="0"/>
              <a:buNone/>
            </a:pPr>
            <a:r>
              <a:rPr lang="en-US" altLang="en-US" sz="2400">
                <a:cs typeface="Calibri" panose="020F0502020204030204" pitchFamily="34" charset="0"/>
              </a:rPr>
              <a:t>What is the problem? </a:t>
            </a:r>
          </a:p>
          <a:p>
            <a:pPr marL="0" indent="0">
              <a:buFont typeface="Arial" panose="020B0604020202020204" pitchFamily="34" charset="0"/>
              <a:buNone/>
            </a:pPr>
            <a:r>
              <a:rPr lang="en-US" altLang="en-US" sz="2400">
                <a:cs typeface="Calibri" panose="020F0502020204030204" pitchFamily="34" charset="0"/>
              </a:rPr>
              <a:t>Generate an operational description of the problem. An initial description based on indirect assessment information can be updated, revised or confirmed based on your direct assessment later in the process. </a:t>
            </a:r>
          </a:p>
          <a:p>
            <a:pPr marL="0" indent="0">
              <a:buFont typeface="Arial" panose="020B0604020202020204" pitchFamily="34" charset="0"/>
              <a:buNone/>
            </a:pPr>
            <a:r>
              <a:rPr lang="en-US" altLang="en-US" sz="2400">
                <a:solidFill>
                  <a:srgbClr val="FF0000"/>
                </a:solidFill>
                <a:cs typeface="Calibri" panose="020F0502020204030204" pitchFamily="34" charset="0"/>
              </a:rPr>
              <a:t>Non-compliance is when Dwight doesn't listen, is disrespectful, insists on doing things his way. </a:t>
            </a:r>
          </a:p>
          <a:p>
            <a:pPr marL="0" indent="0">
              <a:buFont typeface="Arial" panose="020B0604020202020204" pitchFamily="34" charset="0"/>
              <a:buNone/>
            </a:pPr>
            <a:r>
              <a:rPr lang="en-US" altLang="en-US" sz="2400">
                <a:solidFill>
                  <a:srgbClr val="23AE49"/>
                </a:solidFill>
                <a:cs typeface="Calibri" panose="020F0502020204030204" pitchFamily="34" charset="0"/>
              </a:rPr>
              <a:t>Non-compliance is when Dwight says "No", "Maybe later" when asked to answer questions by the teacher during group instruction.  Noncompliance is when Dwight engages in any response that doesn’t match the instruction given within 5 seconds. </a:t>
            </a:r>
          </a:p>
          <a:p>
            <a:pPr marL="0" indent="0">
              <a:buFont typeface="Arial" panose="020B0604020202020204" pitchFamily="34" charset="0"/>
              <a:buNone/>
            </a:pPr>
            <a:endParaRPr lang="en-US" altLang="en-US" sz="1800">
              <a:cs typeface="Calibri" panose="020F0502020204030204" pitchFamily="34" charset="0"/>
            </a:endParaRPr>
          </a:p>
          <a:p>
            <a:pPr marL="0" indent="0">
              <a:buFont typeface="Arial" panose="020B0604020202020204" pitchFamily="34" charset="0"/>
              <a:buNone/>
            </a:pPr>
            <a:endParaRPr lang="en-US" altLang="en-US" sz="1800">
              <a:cs typeface="Calibri" panose="020F0502020204030204" pitchFamily="34" charset="0"/>
            </a:endParaRPr>
          </a:p>
          <a:p>
            <a:pPr marL="0" indent="0">
              <a:buFont typeface="Arial" panose="020B0604020202020204" pitchFamily="34" charset="0"/>
              <a:buNone/>
            </a:pPr>
            <a:endParaRPr lang="en-US" altLang="en-US" sz="1800">
              <a:cs typeface="Calibri" panose="020F0502020204030204" pitchFamily="34" charset="0"/>
            </a:endParaRPr>
          </a:p>
          <a:p>
            <a:pPr marL="0" indent="0">
              <a:buFont typeface="Arial" panose="020B0604020202020204" pitchFamily="34" charset="0"/>
              <a:buNone/>
            </a:pPr>
            <a:endParaRPr lang="en-US" altLang="en-US" sz="1800">
              <a:cs typeface="Calibri" panose="020F0502020204030204" pitchFamily="34" charset="0"/>
            </a:endParaRPr>
          </a:p>
        </p:txBody>
      </p:sp>
      <p:sp>
        <p:nvSpPr>
          <p:cNvPr id="4" name="Slide Number Placeholder 3">
            <a:extLst>
              <a:ext uri="{FF2B5EF4-FFF2-40B4-BE49-F238E27FC236}">
                <a16:creationId xmlns:a16="http://schemas.microsoft.com/office/drawing/2014/main" id="{BB5E0B16-2989-8DB8-DB88-79AE1134ACD4}"/>
              </a:ext>
            </a:extLst>
          </p:cNvPr>
          <p:cNvSpPr>
            <a:spLocks noGrp="1"/>
          </p:cNvSpPr>
          <p:nvPr>
            <p:ph type="sldNum" sz="quarter" idx="10"/>
          </p:nvPr>
        </p:nvSpPr>
        <p:spPr/>
        <p:txBody>
          <a:bodyPr/>
          <a:lstStyle/>
          <a:p>
            <a:pPr>
              <a:defRPr/>
            </a:pPr>
            <a:fld id="{9C0C5B04-0D62-453C-AB37-6D21E2BFA884}" type="slidenum">
              <a:rPr lang="en-US"/>
              <a:pPr>
                <a:defRPr/>
              </a:pPr>
              <a:t>18</a:t>
            </a:fld>
            <a:endParaRPr lang="en-US"/>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570A0-D5BA-1B25-02AC-492F11F22638}"/>
              </a:ext>
            </a:extLst>
          </p:cNvPr>
          <p:cNvSpPr>
            <a:spLocks noGrp="1"/>
          </p:cNvSpPr>
          <p:nvPr>
            <p:ph type="title"/>
          </p:nvPr>
        </p:nvSpPr>
        <p:spPr>
          <a:xfrm>
            <a:off x="259417" y="189653"/>
            <a:ext cx="10086851" cy="592668"/>
          </a:xfrm>
        </p:spPr>
        <p:txBody>
          <a:bodyPr/>
          <a:lstStyle/>
          <a:p>
            <a:r>
              <a:rPr lang="en-US" dirty="0"/>
              <a:t>Avoid Vague Labels and Doing Too Much</a:t>
            </a:r>
          </a:p>
        </p:txBody>
      </p:sp>
      <p:pic>
        <p:nvPicPr>
          <p:cNvPr id="5" name="Content Placeholder 4">
            <a:extLst>
              <a:ext uri="{FF2B5EF4-FFF2-40B4-BE49-F238E27FC236}">
                <a16:creationId xmlns:a16="http://schemas.microsoft.com/office/drawing/2014/main" id="{21FC71B2-1590-3FFA-0D0F-05BE2BD5854D}"/>
              </a:ext>
            </a:extLst>
          </p:cNvPr>
          <p:cNvPicPr>
            <a:picLocks noGrp="1" noChangeAspect="1"/>
          </p:cNvPicPr>
          <p:nvPr>
            <p:ph idx="1"/>
          </p:nvPr>
        </p:nvPicPr>
        <p:blipFill>
          <a:blip r:embed="rId2"/>
          <a:stretch>
            <a:fillRect/>
          </a:stretch>
        </p:blipFill>
        <p:spPr>
          <a:xfrm>
            <a:off x="626556" y="963211"/>
            <a:ext cx="10938887" cy="2350176"/>
          </a:xfrm>
          <a:prstGeom prst="rect">
            <a:avLst/>
          </a:prstGeom>
        </p:spPr>
      </p:pic>
      <p:sp>
        <p:nvSpPr>
          <p:cNvPr id="4" name="Slide Number Placeholder 3">
            <a:extLst>
              <a:ext uri="{FF2B5EF4-FFF2-40B4-BE49-F238E27FC236}">
                <a16:creationId xmlns:a16="http://schemas.microsoft.com/office/drawing/2014/main" id="{BF300474-ABC6-CDA1-BB3C-C8F1ED380C5B}"/>
              </a:ext>
            </a:extLst>
          </p:cNvPr>
          <p:cNvSpPr>
            <a:spLocks noGrp="1"/>
          </p:cNvSpPr>
          <p:nvPr>
            <p:ph type="sldNum" sz="quarter" idx="10"/>
          </p:nvPr>
        </p:nvSpPr>
        <p:spPr/>
        <p:txBody>
          <a:bodyPr/>
          <a:lstStyle/>
          <a:p>
            <a:pPr>
              <a:defRPr/>
            </a:pPr>
            <a:fld id="{B3174982-AA86-46AD-8F30-28489A12AB53}" type="slidenum">
              <a:rPr lang="en-US" smtClean="0"/>
              <a:pPr>
                <a:defRPr/>
              </a:pPr>
              <a:t>19</a:t>
            </a:fld>
            <a:endParaRPr lang="en-US"/>
          </a:p>
        </p:txBody>
      </p:sp>
      <p:sp>
        <p:nvSpPr>
          <p:cNvPr id="9" name="TextBox 8">
            <a:extLst>
              <a:ext uri="{FF2B5EF4-FFF2-40B4-BE49-F238E27FC236}">
                <a16:creationId xmlns:a16="http://schemas.microsoft.com/office/drawing/2014/main" id="{547434C2-0898-8293-3BBE-ED180E7B0A9F}"/>
              </a:ext>
            </a:extLst>
          </p:cNvPr>
          <p:cNvSpPr txBox="1"/>
          <p:nvPr/>
        </p:nvSpPr>
        <p:spPr>
          <a:xfrm>
            <a:off x="3048000" y="3244334"/>
            <a:ext cx="6096000" cy="400110"/>
          </a:xfrm>
          <a:prstGeom prst="rect">
            <a:avLst/>
          </a:prstGeom>
          <a:noFill/>
        </p:spPr>
        <p:txBody>
          <a:bodyPr wrap="square">
            <a:spAutoFit/>
          </a:bodyPr>
          <a:lstStyle/>
          <a:p>
            <a:pPr algn="ctr"/>
            <a:r>
              <a:rPr lang="en-US" sz="2000" b="1" dirty="0"/>
              <a:t>OR</a:t>
            </a:r>
          </a:p>
        </p:txBody>
      </p:sp>
      <p:pic>
        <p:nvPicPr>
          <p:cNvPr id="10" name="Picture 9">
            <a:extLst>
              <a:ext uri="{FF2B5EF4-FFF2-40B4-BE49-F238E27FC236}">
                <a16:creationId xmlns:a16="http://schemas.microsoft.com/office/drawing/2014/main" id="{74E1CAB6-89FE-3F0D-1DC1-68474D72CB48}"/>
              </a:ext>
            </a:extLst>
          </p:cNvPr>
          <p:cNvPicPr>
            <a:picLocks noChangeAspect="1"/>
          </p:cNvPicPr>
          <p:nvPr/>
        </p:nvPicPr>
        <p:blipFill>
          <a:blip r:embed="rId3"/>
          <a:stretch>
            <a:fillRect/>
          </a:stretch>
        </p:blipFill>
        <p:spPr>
          <a:xfrm>
            <a:off x="720128" y="3953196"/>
            <a:ext cx="10562263" cy="1941593"/>
          </a:xfrm>
          <a:prstGeom prst="rect">
            <a:avLst/>
          </a:prstGeom>
        </p:spPr>
      </p:pic>
    </p:spTree>
    <p:extLst>
      <p:ext uri="{BB962C8B-B14F-4D97-AF65-F5344CB8AC3E}">
        <p14:creationId xmlns:p14="http://schemas.microsoft.com/office/powerpoint/2010/main" val="141746600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a:extLst>
              <a:ext uri="{FF2B5EF4-FFF2-40B4-BE49-F238E27FC236}">
                <a16:creationId xmlns:a16="http://schemas.microsoft.com/office/drawing/2014/main" id="{1DFEF7F5-5147-9C1F-5284-14707D0F732C}"/>
              </a:ext>
            </a:extLst>
          </p:cNvPr>
          <p:cNvSpPr>
            <a:spLocks noGrp="1" noChangeArrowheads="1"/>
          </p:cNvSpPr>
          <p:nvPr>
            <p:ph type="title"/>
          </p:nvPr>
        </p:nvSpPr>
        <p:spPr>
          <a:xfrm>
            <a:off x="258763" y="188913"/>
            <a:ext cx="10331450" cy="1131887"/>
          </a:xfrm>
        </p:spPr>
        <p:txBody>
          <a:bodyPr/>
          <a:lstStyle/>
          <a:p>
            <a:r>
              <a:rPr lang="en-US" altLang="en-US"/>
              <a:t>Agenda</a:t>
            </a:r>
            <a:br>
              <a:rPr lang="en-US" altLang="en-US"/>
            </a:br>
            <a:endParaRPr lang="en-US" altLang="en-US"/>
          </a:p>
        </p:txBody>
      </p:sp>
      <p:sp>
        <p:nvSpPr>
          <p:cNvPr id="3" name="Slide Number Placeholder 2">
            <a:extLst>
              <a:ext uri="{FF2B5EF4-FFF2-40B4-BE49-F238E27FC236}">
                <a16:creationId xmlns:a16="http://schemas.microsoft.com/office/drawing/2014/main" id="{671EB118-A360-2303-D531-0C861A3EC71E}"/>
              </a:ext>
            </a:extLst>
          </p:cNvPr>
          <p:cNvSpPr>
            <a:spLocks noGrp="1"/>
          </p:cNvSpPr>
          <p:nvPr>
            <p:ph type="sldNum" sz="quarter" idx="10"/>
          </p:nvPr>
        </p:nvSpPr>
        <p:spPr/>
        <p:txBody>
          <a:bodyPr/>
          <a:lstStyle/>
          <a:p>
            <a:pPr>
              <a:defRPr/>
            </a:pPr>
            <a:fld id="{580568D2-1905-4952-8433-712CE0768A1B}" type="slidenum">
              <a:rPr lang="en-US"/>
              <a:pPr>
                <a:defRPr/>
              </a:pPr>
              <a:t>2</a:t>
            </a:fld>
            <a:endParaRPr lang="en-US"/>
          </a:p>
        </p:txBody>
      </p:sp>
      <p:sp>
        <p:nvSpPr>
          <p:cNvPr id="5" name="Content Placeholder 4">
            <a:extLst>
              <a:ext uri="{FF2B5EF4-FFF2-40B4-BE49-F238E27FC236}">
                <a16:creationId xmlns:a16="http://schemas.microsoft.com/office/drawing/2014/main" id="{97820A57-C2BA-A4BD-CCBF-37C6E9803BE2}"/>
              </a:ext>
            </a:extLst>
          </p:cNvPr>
          <p:cNvSpPr>
            <a:spLocks noGrp="1"/>
          </p:cNvSpPr>
          <p:nvPr>
            <p:ph sz="half" idx="1"/>
          </p:nvPr>
        </p:nvSpPr>
        <p:spPr>
          <a:xfrm>
            <a:off x="296863" y="1146175"/>
            <a:ext cx="5318125" cy="4351338"/>
          </a:xfrm>
        </p:spPr>
        <p:txBody>
          <a:bodyPr rtlCol="0">
            <a:noAutofit/>
          </a:bodyPr>
          <a:lstStyle/>
          <a:p>
            <a:pPr marL="0" indent="0" fontAlgn="auto">
              <a:spcAft>
                <a:spcPts val="0"/>
              </a:spcAft>
              <a:buFont typeface="Arial" panose="020B0604020202020204" pitchFamily="34" charset="0"/>
              <a:buNone/>
              <a:defRPr/>
            </a:pPr>
            <a:r>
              <a:rPr lang="en-US" u="sng" dirty="0"/>
              <a:t>Assessment</a:t>
            </a:r>
          </a:p>
          <a:p>
            <a:pPr fontAlgn="auto">
              <a:spcAft>
                <a:spcPts val="0"/>
              </a:spcAft>
              <a:defRPr/>
            </a:pPr>
            <a:r>
              <a:rPr lang="en-US" dirty="0"/>
              <a:t>Choosing behavioral targets for assessment</a:t>
            </a:r>
          </a:p>
          <a:p>
            <a:pPr fontAlgn="auto">
              <a:spcAft>
                <a:spcPts val="0"/>
              </a:spcAft>
              <a:defRPr/>
            </a:pPr>
            <a:r>
              <a:rPr lang="en-US" dirty="0"/>
              <a:t>Setting specific assessments</a:t>
            </a:r>
          </a:p>
          <a:p>
            <a:pPr fontAlgn="auto">
              <a:spcAft>
                <a:spcPts val="0"/>
              </a:spcAft>
              <a:defRPr/>
            </a:pPr>
            <a:r>
              <a:rPr lang="en-US" dirty="0"/>
              <a:t>Methods of assessment</a:t>
            </a:r>
          </a:p>
          <a:p>
            <a:pPr fontAlgn="auto">
              <a:spcAft>
                <a:spcPts val="0"/>
              </a:spcAft>
              <a:defRPr/>
            </a:pPr>
            <a:r>
              <a:rPr lang="en-US" dirty="0"/>
              <a:t>Functional assessment</a:t>
            </a:r>
          </a:p>
          <a:p>
            <a:pPr fontAlgn="auto">
              <a:spcAft>
                <a:spcPts val="0"/>
              </a:spcAft>
              <a:defRPr/>
            </a:pPr>
            <a:r>
              <a:rPr lang="en-US" dirty="0"/>
              <a:t>Identifying barriers</a:t>
            </a:r>
          </a:p>
          <a:p>
            <a:pPr fontAlgn="auto">
              <a:spcAft>
                <a:spcPts val="0"/>
              </a:spcAft>
              <a:defRPr/>
            </a:pPr>
            <a:r>
              <a:rPr lang="en-US" dirty="0"/>
              <a:t>Tracking meaningful indicators of change</a:t>
            </a:r>
          </a:p>
          <a:p>
            <a:pPr fontAlgn="auto">
              <a:spcAft>
                <a:spcPts val="0"/>
              </a:spcAft>
              <a:defRPr/>
            </a:pPr>
            <a:endParaRPr lang="en-US" dirty="0"/>
          </a:p>
          <a:p>
            <a:pPr fontAlgn="auto">
              <a:spcAft>
                <a:spcPts val="0"/>
              </a:spcAft>
              <a:defRPr/>
            </a:pPr>
            <a:endParaRPr lang="en-US" dirty="0"/>
          </a:p>
        </p:txBody>
      </p:sp>
      <p:sp>
        <p:nvSpPr>
          <p:cNvPr id="6" name="Content Placeholder 5">
            <a:extLst>
              <a:ext uri="{FF2B5EF4-FFF2-40B4-BE49-F238E27FC236}">
                <a16:creationId xmlns:a16="http://schemas.microsoft.com/office/drawing/2014/main" id="{7923FB1F-DA68-5BBE-A79E-42A39D4D72D0}"/>
              </a:ext>
            </a:extLst>
          </p:cNvPr>
          <p:cNvSpPr>
            <a:spLocks noGrp="1"/>
          </p:cNvSpPr>
          <p:nvPr>
            <p:ph sz="half" idx="2"/>
          </p:nvPr>
        </p:nvSpPr>
        <p:spPr>
          <a:xfrm>
            <a:off x="6137275" y="1146175"/>
            <a:ext cx="5492750" cy="4351338"/>
          </a:xfrm>
        </p:spPr>
        <p:txBody>
          <a:bodyPr rtlCol="0">
            <a:noAutofit/>
          </a:bodyPr>
          <a:lstStyle/>
          <a:p>
            <a:pPr marL="0" indent="0" fontAlgn="auto">
              <a:spcAft>
                <a:spcPts val="0"/>
              </a:spcAft>
              <a:buFont typeface="Arial" panose="020B0604020202020204" pitchFamily="34" charset="0"/>
              <a:buNone/>
              <a:defRPr/>
            </a:pPr>
            <a:r>
              <a:rPr lang="en-US" u="sng" dirty="0"/>
              <a:t>Treatment Planning</a:t>
            </a:r>
          </a:p>
          <a:p>
            <a:pPr fontAlgn="auto">
              <a:spcAft>
                <a:spcPts val="0"/>
              </a:spcAft>
              <a:defRPr/>
            </a:pPr>
            <a:r>
              <a:rPr lang="en-US" dirty="0"/>
              <a:t>Using Assessment results to prioritize treatment goals</a:t>
            </a:r>
          </a:p>
          <a:p>
            <a:pPr fontAlgn="auto">
              <a:spcAft>
                <a:spcPts val="0"/>
              </a:spcAft>
              <a:defRPr/>
            </a:pPr>
            <a:r>
              <a:rPr lang="en-US" dirty="0"/>
              <a:t>Writing Goals and Objectives that describe observable behaviors</a:t>
            </a:r>
          </a:p>
          <a:p>
            <a:pPr fontAlgn="auto">
              <a:spcAft>
                <a:spcPts val="0"/>
              </a:spcAft>
              <a:defRPr/>
            </a:pPr>
            <a:r>
              <a:rPr lang="en-US" dirty="0"/>
              <a:t>Linking decisions about treatment interventions to assessment results </a:t>
            </a:r>
          </a:p>
          <a:p>
            <a:pPr fontAlgn="auto">
              <a:spcAft>
                <a:spcPts val="0"/>
              </a:spcAft>
              <a:defRPr/>
            </a:pPr>
            <a:r>
              <a:rPr lang="en-US" dirty="0"/>
              <a:t>Remediating Skill Deficits</a:t>
            </a:r>
          </a:p>
          <a:p>
            <a:pPr fontAlgn="auto">
              <a:spcAft>
                <a:spcPts val="0"/>
              </a:spcAft>
              <a:defRPr/>
            </a:pPr>
            <a:r>
              <a:rPr lang="en-US" dirty="0"/>
              <a:t>Writing Parent goals that reflect specific skills to be transferred.</a:t>
            </a:r>
          </a:p>
          <a:p>
            <a:pPr fontAlgn="auto">
              <a:spcAft>
                <a:spcPts val="0"/>
              </a:spcAft>
              <a:defRPr/>
            </a:pPr>
            <a:endParaRPr lang="en-US"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DBE4B113-C8DD-602C-5341-DC993056B4BA}"/>
              </a:ext>
            </a:extLst>
          </p:cNvPr>
          <p:cNvSpPr>
            <a:spLocks noGrp="1" noChangeArrowheads="1"/>
          </p:cNvSpPr>
          <p:nvPr>
            <p:ph type="title"/>
          </p:nvPr>
        </p:nvSpPr>
        <p:spPr/>
        <p:txBody>
          <a:bodyPr/>
          <a:lstStyle/>
          <a:p>
            <a:r>
              <a:rPr lang="en-US" altLang="en-US">
                <a:cs typeface="Calibri" panose="020F0502020204030204" pitchFamily="34" charset="0"/>
              </a:rPr>
              <a:t>Step Three: Why is it a problem? </a:t>
            </a:r>
          </a:p>
        </p:txBody>
      </p:sp>
      <p:sp>
        <p:nvSpPr>
          <p:cNvPr id="40963" name="Content Placeholder 2">
            <a:extLst>
              <a:ext uri="{FF2B5EF4-FFF2-40B4-BE49-F238E27FC236}">
                <a16:creationId xmlns:a16="http://schemas.microsoft.com/office/drawing/2014/main" id="{24D22C30-54F7-B6F5-1AC8-E9CFA597BB8F}"/>
              </a:ext>
            </a:extLst>
          </p:cNvPr>
          <p:cNvSpPr>
            <a:spLocks noGrp="1" noChangeArrowheads="1"/>
          </p:cNvSpPr>
          <p:nvPr>
            <p:ph sz="half" idx="1"/>
          </p:nvPr>
        </p:nvSpPr>
        <p:spPr/>
        <p:txBody>
          <a:bodyPr/>
          <a:lstStyle/>
          <a:p>
            <a:pPr marL="0" indent="0">
              <a:buFont typeface="Arial" panose="020B0604020202020204" pitchFamily="34" charset="0"/>
              <a:buNone/>
            </a:pPr>
            <a:r>
              <a:rPr lang="en-US" altLang="en-US" sz="2400" b="1" dirty="0">
                <a:solidFill>
                  <a:srgbClr val="FF0000"/>
                </a:solidFill>
                <a:cs typeface="Calibri" panose="020F0502020204030204" pitchFamily="34" charset="0"/>
              </a:rPr>
              <a:t>Prioritize - "When everything is a priority, nothing is a priority."</a:t>
            </a:r>
          </a:p>
          <a:p>
            <a:pPr marL="0" indent="0">
              <a:buFont typeface="Arial" panose="020B0604020202020204" pitchFamily="34" charset="0"/>
              <a:buNone/>
            </a:pPr>
            <a:r>
              <a:rPr lang="en-US" altLang="en-US" sz="1800" dirty="0">
                <a:cs typeface="Calibri" panose="020F0502020204030204" pitchFamily="34" charset="0"/>
              </a:rPr>
              <a:t>Is it harmful to self or others? </a:t>
            </a:r>
            <a:endParaRPr lang="en-US" altLang="en-US" dirty="0">
              <a:cs typeface="Calibri" panose="020F0502020204030204" pitchFamily="34" charset="0"/>
            </a:endParaRPr>
          </a:p>
          <a:p>
            <a:pPr marL="0" indent="0">
              <a:buFont typeface="Arial" panose="020B0604020202020204" pitchFamily="34" charset="0"/>
              <a:buNone/>
            </a:pPr>
            <a:r>
              <a:rPr lang="en-US" altLang="en-US" sz="1800" dirty="0">
                <a:cs typeface="Calibri" panose="020F0502020204030204" pitchFamily="34" charset="0"/>
              </a:rPr>
              <a:t>Does it limit access to social opportunities/environments? </a:t>
            </a:r>
            <a:endParaRPr lang="en-US" altLang="en-US" dirty="0">
              <a:cs typeface="Calibri" panose="020F0502020204030204" pitchFamily="34" charset="0"/>
            </a:endParaRPr>
          </a:p>
          <a:p>
            <a:pPr marL="0" indent="0">
              <a:buFont typeface="Arial" panose="020B0604020202020204" pitchFamily="34" charset="0"/>
              <a:buNone/>
            </a:pPr>
            <a:r>
              <a:rPr lang="en-US" altLang="en-US" sz="1800" dirty="0">
                <a:cs typeface="Calibri" panose="020F0502020204030204" pitchFamily="34" charset="0"/>
              </a:rPr>
              <a:t>Does it impact the ability to remain in the least restrictive setting with least intrusive supports? </a:t>
            </a:r>
            <a:endParaRPr lang="en-US" altLang="en-US" dirty="0">
              <a:cs typeface="Calibri" panose="020F0502020204030204" pitchFamily="34" charset="0"/>
            </a:endParaRPr>
          </a:p>
          <a:p>
            <a:pPr marL="0" indent="0">
              <a:buFont typeface="Arial" panose="020B0604020202020204" pitchFamily="34" charset="0"/>
              <a:buNone/>
            </a:pPr>
            <a:r>
              <a:rPr lang="en-US" altLang="en-US" sz="1800" dirty="0">
                <a:cs typeface="Calibri" panose="020F0502020204030204" pitchFamily="34" charset="0"/>
              </a:rPr>
              <a:t>Whose problem is it? </a:t>
            </a:r>
            <a:endParaRPr lang="en-US" altLang="en-US" dirty="0">
              <a:cs typeface="Calibri" panose="020F0502020204030204" pitchFamily="34" charset="0"/>
            </a:endParaRPr>
          </a:p>
          <a:p>
            <a:pPr marL="0" indent="0">
              <a:buFont typeface="Arial" panose="020B0604020202020204" pitchFamily="34" charset="0"/>
              <a:buNone/>
            </a:pPr>
            <a:r>
              <a:rPr lang="en-US" altLang="en-US" sz="1800" dirty="0">
                <a:cs typeface="Calibri" panose="020F0502020204030204" pitchFamily="34" charset="0"/>
              </a:rPr>
              <a:t>Is the problem within your scope of competence/practice?</a:t>
            </a:r>
            <a:endParaRPr lang="en-US" altLang="en-US" dirty="0">
              <a:cs typeface="Calibri" panose="020F0502020204030204" pitchFamily="34" charset="0"/>
            </a:endParaRPr>
          </a:p>
          <a:p>
            <a:pPr marL="0" indent="0">
              <a:buFont typeface="Arial" panose="020B0604020202020204" pitchFamily="34" charset="0"/>
              <a:buNone/>
            </a:pPr>
            <a:r>
              <a:rPr lang="en-US" altLang="en-US" sz="1800" dirty="0">
                <a:cs typeface="Calibri" panose="020F0502020204030204" pitchFamily="34" charset="0"/>
              </a:rPr>
              <a:t>Is it likely that the problem will change?</a:t>
            </a:r>
          </a:p>
          <a:p>
            <a:pPr marL="0" indent="0">
              <a:buFont typeface="Arial" panose="020B0604020202020204" pitchFamily="34" charset="0"/>
              <a:buNone/>
            </a:pPr>
            <a:endParaRPr lang="en-US" altLang="en-US" sz="1800" dirty="0">
              <a:cs typeface="Calibri" panose="020F0502020204030204" pitchFamily="34" charset="0"/>
            </a:endParaRPr>
          </a:p>
        </p:txBody>
      </p:sp>
      <p:sp>
        <p:nvSpPr>
          <p:cNvPr id="4" name="Slide Number Placeholder 3">
            <a:extLst>
              <a:ext uri="{FF2B5EF4-FFF2-40B4-BE49-F238E27FC236}">
                <a16:creationId xmlns:a16="http://schemas.microsoft.com/office/drawing/2014/main" id="{D35F68AC-3D9A-1FCF-8871-F66BE7545472}"/>
              </a:ext>
            </a:extLst>
          </p:cNvPr>
          <p:cNvSpPr>
            <a:spLocks noGrp="1"/>
          </p:cNvSpPr>
          <p:nvPr>
            <p:ph type="sldNum" sz="quarter" idx="10"/>
          </p:nvPr>
        </p:nvSpPr>
        <p:spPr/>
        <p:txBody>
          <a:bodyPr/>
          <a:lstStyle/>
          <a:p>
            <a:pPr>
              <a:defRPr/>
            </a:pPr>
            <a:fld id="{BA612C87-28D0-4343-89B7-130B11006420}" type="slidenum">
              <a:rPr lang="en-US"/>
              <a:pPr>
                <a:defRPr/>
              </a:pPr>
              <a:t>20</a:t>
            </a:fld>
            <a:endParaRPr lang="en-US"/>
          </a:p>
        </p:txBody>
      </p:sp>
      <p:pic>
        <p:nvPicPr>
          <p:cNvPr id="40965" name="Picture 5" descr="A picture containing diagram&#10;&#10;Description automatically generated">
            <a:extLst>
              <a:ext uri="{FF2B5EF4-FFF2-40B4-BE49-F238E27FC236}">
                <a16:creationId xmlns:a16="http://schemas.microsoft.com/office/drawing/2014/main" id="{8CC9C5D4-B653-43DB-0E66-12C0E8C61E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264" y="1146949"/>
            <a:ext cx="3769004" cy="495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D2059-0BCC-ECA0-DC88-3352F21252C3}"/>
              </a:ext>
            </a:extLst>
          </p:cNvPr>
          <p:cNvSpPr>
            <a:spLocks noGrp="1"/>
          </p:cNvSpPr>
          <p:nvPr>
            <p:ph type="title"/>
          </p:nvPr>
        </p:nvSpPr>
        <p:spPr>
          <a:xfrm>
            <a:off x="69850" y="236538"/>
            <a:ext cx="10086975" cy="1130300"/>
          </a:xfrm>
        </p:spPr>
        <p:txBody>
          <a:bodyPr rtlCol="0">
            <a:noAutofit/>
          </a:bodyPr>
          <a:lstStyle/>
          <a:p>
            <a:pPr fontAlgn="auto">
              <a:spcAft>
                <a:spcPts val="0"/>
              </a:spcAft>
              <a:defRPr/>
            </a:pPr>
            <a:r>
              <a:rPr lang="en-US" dirty="0">
                <a:cs typeface="Calibri"/>
              </a:rPr>
              <a:t>Step Four: </a:t>
            </a:r>
            <a:r>
              <a:rPr lang="en-US" dirty="0">
                <a:ea typeface="+mj-lt"/>
                <a:cs typeface="+mj-lt"/>
              </a:rPr>
              <a:t>Where/when does it present as a problem? </a:t>
            </a:r>
            <a:endParaRPr lang="en-US" dirty="0">
              <a:cs typeface="Calibri"/>
            </a:endParaRPr>
          </a:p>
        </p:txBody>
      </p:sp>
      <p:sp>
        <p:nvSpPr>
          <p:cNvPr id="41987" name="Content Placeholder 2">
            <a:extLst>
              <a:ext uri="{FF2B5EF4-FFF2-40B4-BE49-F238E27FC236}">
                <a16:creationId xmlns:a16="http://schemas.microsoft.com/office/drawing/2014/main" id="{BBC39C62-66E6-53A9-6871-53E8D3642A88}"/>
              </a:ext>
            </a:extLst>
          </p:cNvPr>
          <p:cNvSpPr>
            <a:spLocks noGrp="1" noChangeArrowheads="1"/>
          </p:cNvSpPr>
          <p:nvPr>
            <p:ph idx="1"/>
          </p:nvPr>
        </p:nvSpPr>
        <p:spPr>
          <a:xfrm>
            <a:off x="352425" y="1146175"/>
            <a:ext cx="11052175" cy="4351338"/>
          </a:xfrm>
        </p:spPr>
        <p:txBody>
          <a:bodyPr/>
          <a:lstStyle/>
          <a:p>
            <a:pPr marL="0" indent="0">
              <a:buFont typeface="Arial" panose="020B0604020202020204" pitchFamily="34" charset="0"/>
              <a:buNone/>
            </a:pPr>
            <a:r>
              <a:rPr lang="en-US" altLang="en-US" sz="2400" dirty="0">
                <a:cs typeface="Calibri" panose="020F0502020204030204" pitchFamily="34" charset="0"/>
              </a:rPr>
              <a:t>Go to where the problem is reported to be occurring, when it is reported to occur. </a:t>
            </a:r>
          </a:p>
          <a:p>
            <a:pPr marL="0" indent="0">
              <a:buFont typeface="Arial" panose="020B0604020202020204" pitchFamily="34" charset="0"/>
              <a:buNone/>
            </a:pPr>
            <a:endParaRPr lang="en-US" altLang="en-US" sz="1800" dirty="0">
              <a:cs typeface="Calibri" panose="020F0502020204030204" pitchFamily="34" charset="0"/>
            </a:endParaRPr>
          </a:p>
          <a:p>
            <a:pPr marL="0" indent="0">
              <a:buFont typeface="Arial" panose="020B0604020202020204" pitchFamily="34" charset="0"/>
              <a:buNone/>
            </a:pPr>
            <a:r>
              <a:rPr lang="en-US" altLang="en-US" sz="1800" dirty="0">
                <a:cs typeface="Calibri" panose="020F0502020204030204" pitchFamily="34" charset="0"/>
              </a:rPr>
              <a:t> </a:t>
            </a:r>
          </a:p>
          <a:p>
            <a:pPr marL="0" indent="0">
              <a:buFont typeface="Arial" panose="020B0604020202020204" pitchFamily="34" charset="0"/>
              <a:buNone/>
            </a:pPr>
            <a:endParaRPr lang="en-US" altLang="en-US" sz="1800" dirty="0">
              <a:cs typeface="Calibri" panose="020F0502020204030204" pitchFamily="34" charset="0"/>
            </a:endParaRPr>
          </a:p>
        </p:txBody>
      </p:sp>
      <p:sp>
        <p:nvSpPr>
          <p:cNvPr id="4" name="Slide Number Placeholder 3">
            <a:extLst>
              <a:ext uri="{FF2B5EF4-FFF2-40B4-BE49-F238E27FC236}">
                <a16:creationId xmlns:a16="http://schemas.microsoft.com/office/drawing/2014/main" id="{80E34D82-3D3F-F6E1-7D80-024AB80A46CA}"/>
              </a:ext>
            </a:extLst>
          </p:cNvPr>
          <p:cNvSpPr>
            <a:spLocks noGrp="1"/>
          </p:cNvSpPr>
          <p:nvPr>
            <p:ph type="sldNum" sz="quarter" idx="10"/>
          </p:nvPr>
        </p:nvSpPr>
        <p:spPr/>
        <p:txBody>
          <a:bodyPr/>
          <a:lstStyle/>
          <a:p>
            <a:pPr>
              <a:defRPr/>
            </a:pPr>
            <a:fld id="{BEC51B52-B6DD-4367-8F64-463CBFF4C38B}" type="slidenum">
              <a:rPr lang="en-US"/>
              <a:pPr>
                <a:defRPr/>
              </a:pPr>
              <a:t>21</a:t>
            </a:fld>
            <a:endParaRPr lang="en-US"/>
          </a:p>
        </p:txBody>
      </p:sp>
      <p:pic>
        <p:nvPicPr>
          <p:cNvPr id="41989" name="Picture 4">
            <a:extLst>
              <a:ext uri="{FF2B5EF4-FFF2-40B4-BE49-F238E27FC236}">
                <a16:creationId xmlns:a16="http://schemas.microsoft.com/office/drawing/2014/main" id="{A2A1118F-7389-B4B7-F1E8-339B263668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225" y="2165350"/>
            <a:ext cx="6075363"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9E7453C1-8E3D-733B-D011-78EC1448365E}"/>
              </a:ext>
            </a:extLst>
          </p:cNvPr>
          <p:cNvSpPr/>
          <p:nvPr/>
        </p:nvSpPr>
        <p:spPr>
          <a:xfrm>
            <a:off x="2236788" y="4943475"/>
            <a:ext cx="815975" cy="554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5E19405B-59DF-9DA3-E7FA-D359CC605DF9}"/>
              </a:ext>
            </a:extLst>
          </p:cNvPr>
          <p:cNvSpPr/>
          <p:nvPr/>
        </p:nvSpPr>
        <p:spPr>
          <a:xfrm>
            <a:off x="4238625" y="5313363"/>
            <a:ext cx="2236788"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53B252-B01A-848A-D6E0-EBF589411AA5}"/>
              </a:ext>
            </a:extLst>
          </p:cNvPr>
          <p:cNvSpPr>
            <a:spLocks noGrp="1"/>
          </p:cNvSpPr>
          <p:nvPr>
            <p:ph type="title"/>
          </p:nvPr>
        </p:nvSpPr>
        <p:spPr/>
        <p:txBody>
          <a:bodyPr/>
          <a:lstStyle/>
          <a:p>
            <a:r>
              <a:rPr lang="en-US" dirty="0"/>
              <a:t>Let’s look at some data from Dwight’s teacher</a:t>
            </a:r>
          </a:p>
        </p:txBody>
      </p:sp>
      <p:pic>
        <p:nvPicPr>
          <p:cNvPr id="13" name="Content Placeholder 12">
            <a:extLst>
              <a:ext uri="{FF2B5EF4-FFF2-40B4-BE49-F238E27FC236}">
                <a16:creationId xmlns:a16="http://schemas.microsoft.com/office/drawing/2014/main" id="{15DA6F96-4C65-11DC-1918-2FDD441B7288}"/>
              </a:ext>
            </a:extLst>
          </p:cNvPr>
          <p:cNvPicPr>
            <a:picLocks noGrp="1" noChangeAspect="1"/>
          </p:cNvPicPr>
          <p:nvPr>
            <p:ph sz="half" idx="2"/>
          </p:nvPr>
        </p:nvPicPr>
        <p:blipFill>
          <a:blip r:embed="rId2"/>
          <a:stretch>
            <a:fillRect/>
          </a:stretch>
        </p:blipFill>
        <p:spPr>
          <a:xfrm>
            <a:off x="5974012" y="994410"/>
            <a:ext cx="6024892" cy="5139514"/>
          </a:xfrm>
        </p:spPr>
      </p:pic>
      <p:sp>
        <p:nvSpPr>
          <p:cNvPr id="4" name="Slide Number Placeholder 3">
            <a:extLst>
              <a:ext uri="{FF2B5EF4-FFF2-40B4-BE49-F238E27FC236}">
                <a16:creationId xmlns:a16="http://schemas.microsoft.com/office/drawing/2014/main" id="{6D546242-4001-F635-4313-D221ADEDFD91}"/>
              </a:ext>
            </a:extLst>
          </p:cNvPr>
          <p:cNvSpPr>
            <a:spLocks noGrp="1"/>
          </p:cNvSpPr>
          <p:nvPr>
            <p:ph type="sldNum" sz="quarter" idx="10"/>
          </p:nvPr>
        </p:nvSpPr>
        <p:spPr/>
        <p:txBody>
          <a:bodyPr/>
          <a:lstStyle/>
          <a:p>
            <a:pPr>
              <a:defRPr/>
            </a:pPr>
            <a:fld id="{B3174982-AA86-46AD-8F30-28489A12AB53}" type="slidenum">
              <a:rPr lang="en-US" smtClean="0"/>
              <a:pPr>
                <a:defRPr/>
              </a:pPr>
              <a:t>22</a:t>
            </a:fld>
            <a:endParaRPr lang="en-US"/>
          </a:p>
        </p:txBody>
      </p:sp>
      <p:pic>
        <p:nvPicPr>
          <p:cNvPr id="22" name="Content Placeholder 21">
            <a:extLst>
              <a:ext uri="{FF2B5EF4-FFF2-40B4-BE49-F238E27FC236}">
                <a16:creationId xmlns:a16="http://schemas.microsoft.com/office/drawing/2014/main" id="{B63DF81E-AF4D-DA03-8A86-B0B892526E29}"/>
              </a:ext>
            </a:extLst>
          </p:cNvPr>
          <p:cNvPicPr>
            <a:picLocks noGrp="1" noChangeAspect="1"/>
          </p:cNvPicPr>
          <p:nvPr>
            <p:ph sz="half" idx="1"/>
          </p:nvPr>
        </p:nvPicPr>
        <p:blipFill>
          <a:blip r:embed="rId3"/>
          <a:stretch>
            <a:fillRect/>
          </a:stretch>
        </p:blipFill>
        <p:spPr>
          <a:xfrm>
            <a:off x="268288" y="1965747"/>
            <a:ext cx="5721626" cy="3510075"/>
          </a:xfrm>
        </p:spPr>
      </p:pic>
      <p:pic>
        <p:nvPicPr>
          <p:cNvPr id="20" name="Picture 19">
            <a:extLst>
              <a:ext uri="{FF2B5EF4-FFF2-40B4-BE49-F238E27FC236}">
                <a16:creationId xmlns:a16="http://schemas.microsoft.com/office/drawing/2014/main" id="{673865FA-A45C-FAB2-CB46-8D4A53EF1AEE}"/>
              </a:ext>
            </a:extLst>
          </p:cNvPr>
          <p:cNvPicPr>
            <a:picLocks noChangeAspect="1"/>
          </p:cNvPicPr>
          <p:nvPr/>
        </p:nvPicPr>
        <p:blipFill>
          <a:blip r:embed="rId4"/>
          <a:stretch>
            <a:fillRect/>
          </a:stretch>
        </p:blipFill>
        <p:spPr>
          <a:xfrm>
            <a:off x="314826" y="834600"/>
            <a:ext cx="5282645" cy="972397"/>
          </a:xfrm>
          <a:prstGeom prst="rect">
            <a:avLst/>
          </a:prstGeom>
        </p:spPr>
      </p:pic>
    </p:spTree>
    <p:extLst>
      <p:ext uri="{BB962C8B-B14F-4D97-AF65-F5344CB8AC3E}">
        <p14:creationId xmlns:p14="http://schemas.microsoft.com/office/powerpoint/2010/main" val="96067285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1D72-A700-0E53-04CD-FBCE3DFE0068}"/>
              </a:ext>
            </a:extLst>
          </p:cNvPr>
          <p:cNvSpPr>
            <a:spLocks noGrp="1"/>
          </p:cNvSpPr>
          <p:nvPr>
            <p:ph type="title"/>
          </p:nvPr>
        </p:nvSpPr>
        <p:spPr/>
        <p:txBody>
          <a:bodyPr/>
          <a:lstStyle/>
          <a:p>
            <a:r>
              <a:rPr lang="en-US" dirty="0"/>
              <a:t>Let’s look at some data from Mrs. </a:t>
            </a:r>
            <a:r>
              <a:rPr lang="en-US" dirty="0" err="1"/>
              <a:t>Schrute</a:t>
            </a:r>
            <a:endParaRPr lang="en-US" dirty="0"/>
          </a:p>
        </p:txBody>
      </p:sp>
      <p:sp>
        <p:nvSpPr>
          <p:cNvPr id="5" name="Slide Number Placeholder 4">
            <a:extLst>
              <a:ext uri="{FF2B5EF4-FFF2-40B4-BE49-F238E27FC236}">
                <a16:creationId xmlns:a16="http://schemas.microsoft.com/office/drawing/2014/main" id="{1AC294FD-2A37-2F86-D1FE-3E87EC8BA794}"/>
              </a:ext>
            </a:extLst>
          </p:cNvPr>
          <p:cNvSpPr>
            <a:spLocks noGrp="1"/>
          </p:cNvSpPr>
          <p:nvPr>
            <p:ph type="sldNum" sz="quarter" idx="10"/>
          </p:nvPr>
        </p:nvSpPr>
        <p:spPr/>
        <p:txBody>
          <a:bodyPr/>
          <a:lstStyle/>
          <a:p>
            <a:pPr>
              <a:defRPr/>
            </a:pPr>
            <a:fld id="{C1F84C55-365E-4AB9-B310-CFADA2753D6C}" type="slidenum">
              <a:rPr lang="en-US" smtClean="0"/>
              <a:pPr>
                <a:defRPr/>
              </a:pPr>
              <a:t>23</a:t>
            </a:fld>
            <a:endParaRPr lang="en-US"/>
          </a:p>
        </p:txBody>
      </p:sp>
      <p:pic>
        <p:nvPicPr>
          <p:cNvPr id="11" name="Picture 10">
            <a:extLst>
              <a:ext uri="{FF2B5EF4-FFF2-40B4-BE49-F238E27FC236}">
                <a16:creationId xmlns:a16="http://schemas.microsoft.com/office/drawing/2014/main" id="{E5297E09-EBAA-DA96-CBDA-A4FA31969902}"/>
              </a:ext>
            </a:extLst>
          </p:cNvPr>
          <p:cNvPicPr>
            <a:picLocks noChangeAspect="1"/>
          </p:cNvPicPr>
          <p:nvPr/>
        </p:nvPicPr>
        <p:blipFill>
          <a:blip r:embed="rId2"/>
          <a:stretch>
            <a:fillRect/>
          </a:stretch>
        </p:blipFill>
        <p:spPr>
          <a:xfrm>
            <a:off x="301820" y="814437"/>
            <a:ext cx="5267016" cy="1004635"/>
          </a:xfrm>
          <a:prstGeom prst="rect">
            <a:avLst/>
          </a:prstGeom>
        </p:spPr>
      </p:pic>
      <p:pic>
        <p:nvPicPr>
          <p:cNvPr id="23" name="Content Placeholder 22">
            <a:extLst>
              <a:ext uri="{FF2B5EF4-FFF2-40B4-BE49-F238E27FC236}">
                <a16:creationId xmlns:a16="http://schemas.microsoft.com/office/drawing/2014/main" id="{E05DFBC9-7927-530B-7973-BD8D28487962}"/>
              </a:ext>
            </a:extLst>
          </p:cNvPr>
          <p:cNvPicPr>
            <a:picLocks noGrp="1" noChangeAspect="1"/>
          </p:cNvPicPr>
          <p:nvPr>
            <p:ph sz="half" idx="2"/>
          </p:nvPr>
        </p:nvPicPr>
        <p:blipFill>
          <a:blip r:embed="rId3"/>
          <a:stretch>
            <a:fillRect/>
          </a:stretch>
        </p:blipFill>
        <p:spPr>
          <a:xfrm>
            <a:off x="6332865" y="1146175"/>
            <a:ext cx="5754359" cy="4908130"/>
          </a:xfrm>
        </p:spPr>
      </p:pic>
      <p:pic>
        <p:nvPicPr>
          <p:cNvPr id="21" name="Content Placeholder 20">
            <a:extLst>
              <a:ext uri="{FF2B5EF4-FFF2-40B4-BE49-F238E27FC236}">
                <a16:creationId xmlns:a16="http://schemas.microsoft.com/office/drawing/2014/main" id="{5679B236-AD79-4F3D-3DF3-A94A691554F0}"/>
              </a:ext>
            </a:extLst>
          </p:cNvPr>
          <p:cNvPicPr>
            <a:picLocks noGrp="1" noChangeAspect="1"/>
          </p:cNvPicPr>
          <p:nvPr>
            <p:ph sz="half" idx="1"/>
          </p:nvPr>
        </p:nvPicPr>
        <p:blipFill>
          <a:blip r:embed="rId4"/>
          <a:stretch>
            <a:fillRect/>
          </a:stretch>
        </p:blipFill>
        <p:spPr>
          <a:xfrm>
            <a:off x="17141" y="1945584"/>
            <a:ext cx="5971400" cy="3694536"/>
          </a:xfrm>
        </p:spPr>
      </p:pic>
    </p:spTree>
    <p:extLst>
      <p:ext uri="{BB962C8B-B14F-4D97-AF65-F5344CB8AC3E}">
        <p14:creationId xmlns:p14="http://schemas.microsoft.com/office/powerpoint/2010/main" val="390918641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A276B-651E-D22A-1EE3-61A64249BBA8}"/>
              </a:ext>
            </a:extLst>
          </p:cNvPr>
          <p:cNvSpPr>
            <a:spLocks noGrp="1"/>
          </p:cNvSpPr>
          <p:nvPr>
            <p:ph type="title"/>
          </p:nvPr>
        </p:nvSpPr>
        <p:spPr>
          <a:xfrm>
            <a:off x="259417" y="189652"/>
            <a:ext cx="10086851" cy="562823"/>
          </a:xfrm>
        </p:spPr>
        <p:txBody>
          <a:bodyPr/>
          <a:lstStyle/>
          <a:p>
            <a:r>
              <a:rPr lang="en-US" dirty="0"/>
              <a:t>The PTR FBA with Ms. </a:t>
            </a:r>
            <a:r>
              <a:rPr lang="en-US" dirty="0" err="1"/>
              <a:t>Krabappel</a:t>
            </a:r>
            <a:r>
              <a:rPr lang="en-US" dirty="0"/>
              <a:t> revealed Antecedents</a:t>
            </a:r>
          </a:p>
        </p:txBody>
      </p:sp>
      <p:sp>
        <p:nvSpPr>
          <p:cNvPr id="5" name="Slide Number Placeholder 4">
            <a:extLst>
              <a:ext uri="{FF2B5EF4-FFF2-40B4-BE49-F238E27FC236}">
                <a16:creationId xmlns:a16="http://schemas.microsoft.com/office/drawing/2014/main" id="{9ECAAD73-860F-0A07-D9FC-80A7BB3AD5E7}"/>
              </a:ext>
            </a:extLst>
          </p:cNvPr>
          <p:cNvSpPr>
            <a:spLocks noGrp="1"/>
          </p:cNvSpPr>
          <p:nvPr>
            <p:ph type="sldNum" sz="quarter" idx="10"/>
          </p:nvPr>
        </p:nvSpPr>
        <p:spPr/>
        <p:txBody>
          <a:bodyPr/>
          <a:lstStyle/>
          <a:p>
            <a:pPr>
              <a:defRPr/>
            </a:pPr>
            <a:fld id="{C1F84C55-365E-4AB9-B310-CFADA2753D6C}" type="slidenum">
              <a:rPr lang="en-US" smtClean="0"/>
              <a:pPr>
                <a:defRPr/>
              </a:pPr>
              <a:t>24</a:t>
            </a:fld>
            <a:endParaRPr lang="en-US"/>
          </a:p>
        </p:txBody>
      </p:sp>
      <p:pic>
        <p:nvPicPr>
          <p:cNvPr id="14" name="Content Placeholder 13">
            <a:extLst>
              <a:ext uri="{FF2B5EF4-FFF2-40B4-BE49-F238E27FC236}">
                <a16:creationId xmlns:a16="http://schemas.microsoft.com/office/drawing/2014/main" id="{EF24CB53-BAF8-4A74-30DA-8FB6903617F4}"/>
              </a:ext>
            </a:extLst>
          </p:cNvPr>
          <p:cNvPicPr>
            <a:picLocks noGrp="1" noChangeAspect="1"/>
          </p:cNvPicPr>
          <p:nvPr>
            <p:ph sz="half" idx="1"/>
          </p:nvPr>
        </p:nvPicPr>
        <p:blipFill>
          <a:blip r:embed="rId2"/>
          <a:stretch>
            <a:fillRect/>
          </a:stretch>
        </p:blipFill>
        <p:spPr>
          <a:xfrm>
            <a:off x="-31469" y="937399"/>
            <a:ext cx="6034846" cy="2672575"/>
          </a:xfrm>
          <a:prstGeom prst="rect">
            <a:avLst/>
          </a:prstGeom>
        </p:spPr>
      </p:pic>
      <p:pic>
        <p:nvPicPr>
          <p:cNvPr id="17" name="Content Placeholder 16">
            <a:extLst>
              <a:ext uri="{FF2B5EF4-FFF2-40B4-BE49-F238E27FC236}">
                <a16:creationId xmlns:a16="http://schemas.microsoft.com/office/drawing/2014/main" id="{1A68E958-2C2C-2FE4-B24B-7CF15016BBCE}"/>
              </a:ext>
            </a:extLst>
          </p:cNvPr>
          <p:cNvPicPr>
            <a:picLocks noGrp="1" noChangeAspect="1"/>
          </p:cNvPicPr>
          <p:nvPr>
            <p:ph sz="half" idx="2"/>
          </p:nvPr>
        </p:nvPicPr>
        <p:blipFill>
          <a:blip r:embed="rId3"/>
          <a:stretch>
            <a:fillRect/>
          </a:stretch>
        </p:blipFill>
        <p:spPr>
          <a:xfrm>
            <a:off x="6003377" y="937398"/>
            <a:ext cx="5359948" cy="5392899"/>
          </a:xfrm>
          <a:prstGeom prst="rect">
            <a:avLst/>
          </a:prstGeom>
        </p:spPr>
      </p:pic>
    </p:spTree>
    <p:extLst>
      <p:ext uri="{BB962C8B-B14F-4D97-AF65-F5344CB8AC3E}">
        <p14:creationId xmlns:p14="http://schemas.microsoft.com/office/powerpoint/2010/main" val="117243326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F75C5-79F7-61DD-C188-B63AD5A3DD2E}"/>
              </a:ext>
            </a:extLst>
          </p:cNvPr>
          <p:cNvSpPr>
            <a:spLocks noGrp="1"/>
          </p:cNvSpPr>
          <p:nvPr>
            <p:ph type="title"/>
          </p:nvPr>
        </p:nvSpPr>
        <p:spPr>
          <a:xfrm>
            <a:off x="259417" y="189653"/>
            <a:ext cx="10086851" cy="466636"/>
          </a:xfrm>
        </p:spPr>
        <p:txBody>
          <a:bodyPr/>
          <a:lstStyle/>
          <a:p>
            <a:r>
              <a:rPr lang="en-US" dirty="0"/>
              <a:t>More Antecedents</a:t>
            </a:r>
          </a:p>
        </p:txBody>
      </p:sp>
      <p:pic>
        <p:nvPicPr>
          <p:cNvPr id="6" name="Content Placeholder 5">
            <a:extLst>
              <a:ext uri="{FF2B5EF4-FFF2-40B4-BE49-F238E27FC236}">
                <a16:creationId xmlns:a16="http://schemas.microsoft.com/office/drawing/2014/main" id="{7248861F-A957-D829-F01F-3F0BCDCDE3CA}"/>
              </a:ext>
            </a:extLst>
          </p:cNvPr>
          <p:cNvPicPr>
            <a:picLocks noGrp="1" noChangeAspect="1"/>
          </p:cNvPicPr>
          <p:nvPr>
            <p:ph sz="half" idx="1"/>
          </p:nvPr>
        </p:nvPicPr>
        <p:blipFill rotWithShape="1">
          <a:blip r:embed="rId2"/>
          <a:srcRect b="31300"/>
          <a:stretch/>
        </p:blipFill>
        <p:spPr>
          <a:xfrm>
            <a:off x="268287" y="656289"/>
            <a:ext cx="5354311" cy="5506385"/>
          </a:xfrm>
          <a:prstGeom prst="rect">
            <a:avLst/>
          </a:prstGeom>
        </p:spPr>
      </p:pic>
      <p:pic>
        <p:nvPicPr>
          <p:cNvPr id="9" name="Content Placeholder 8">
            <a:extLst>
              <a:ext uri="{FF2B5EF4-FFF2-40B4-BE49-F238E27FC236}">
                <a16:creationId xmlns:a16="http://schemas.microsoft.com/office/drawing/2014/main" id="{4EF70897-9C8C-6D54-16C0-068D53873AF7}"/>
              </a:ext>
            </a:extLst>
          </p:cNvPr>
          <p:cNvPicPr>
            <a:picLocks noGrp="1" noChangeAspect="1"/>
          </p:cNvPicPr>
          <p:nvPr>
            <p:ph sz="half" idx="2"/>
          </p:nvPr>
        </p:nvPicPr>
        <p:blipFill rotWithShape="1">
          <a:blip r:embed="rId2"/>
          <a:srcRect t="68661"/>
          <a:stretch/>
        </p:blipFill>
        <p:spPr>
          <a:xfrm>
            <a:off x="5783154" y="1657351"/>
            <a:ext cx="5871121" cy="2754312"/>
          </a:xfrm>
          <a:prstGeom prst="rect">
            <a:avLst/>
          </a:prstGeom>
        </p:spPr>
      </p:pic>
      <p:sp>
        <p:nvSpPr>
          <p:cNvPr id="5" name="Slide Number Placeholder 4">
            <a:extLst>
              <a:ext uri="{FF2B5EF4-FFF2-40B4-BE49-F238E27FC236}">
                <a16:creationId xmlns:a16="http://schemas.microsoft.com/office/drawing/2014/main" id="{4C4ED3A7-785D-7C82-7217-2FF7068818A5}"/>
              </a:ext>
            </a:extLst>
          </p:cNvPr>
          <p:cNvSpPr>
            <a:spLocks noGrp="1"/>
          </p:cNvSpPr>
          <p:nvPr>
            <p:ph type="sldNum" sz="quarter" idx="10"/>
          </p:nvPr>
        </p:nvSpPr>
        <p:spPr/>
        <p:txBody>
          <a:bodyPr/>
          <a:lstStyle/>
          <a:p>
            <a:pPr>
              <a:defRPr/>
            </a:pPr>
            <a:fld id="{C1F84C55-365E-4AB9-B310-CFADA2753D6C}" type="slidenum">
              <a:rPr lang="en-US" smtClean="0"/>
              <a:pPr>
                <a:defRPr/>
              </a:pPr>
              <a:t>25</a:t>
            </a:fld>
            <a:endParaRPr lang="en-US"/>
          </a:p>
        </p:txBody>
      </p:sp>
    </p:spTree>
    <p:extLst>
      <p:ext uri="{BB962C8B-B14F-4D97-AF65-F5344CB8AC3E}">
        <p14:creationId xmlns:p14="http://schemas.microsoft.com/office/powerpoint/2010/main" val="394554385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BC833-EDA2-9053-BDFC-CC14A86D205E}"/>
              </a:ext>
            </a:extLst>
          </p:cNvPr>
          <p:cNvSpPr>
            <a:spLocks noGrp="1"/>
          </p:cNvSpPr>
          <p:nvPr>
            <p:ph type="title"/>
          </p:nvPr>
        </p:nvSpPr>
        <p:spPr>
          <a:xfrm>
            <a:off x="259417" y="189653"/>
            <a:ext cx="10086851" cy="530438"/>
          </a:xfrm>
        </p:spPr>
        <p:txBody>
          <a:bodyPr/>
          <a:lstStyle/>
          <a:p>
            <a:r>
              <a:rPr lang="en-US" dirty="0"/>
              <a:t>Skill deficits </a:t>
            </a:r>
          </a:p>
        </p:txBody>
      </p:sp>
      <p:pic>
        <p:nvPicPr>
          <p:cNvPr id="8" name="Content Placeholder 7">
            <a:extLst>
              <a:ext uri="{FF2B5EF4-FFF2-40B4-BE49-F238E27FC236}">
                <a16:creationId xmlns:a16="http://schemas.microsoft.com/office/drawing/2014/main" id="{06407FCF-1301-5928-7E39-E46AC3EDD031}"/>
              </a:ext>
            </a:extLst>
          </p:cNvPr>
          <p:cNvPicPr>
            <a:picLocks noGrp="1" noChangeAspect="1"/>
          </p:cNvPicPr>
          <p:nvPr>
            <p:ph sz="half" idx="2"/>
          </p:nvPr>
        </p:nvPicPr>
        <p:blipFill>
          <a:blip r:embed="rId2"/>
          <a:stretch>
            <a:fillRect/>
          </a:stretch>
        </p:blipFill>
        <p:spPr>
          <a:xfrm>
            <a:off x="5485581" y="925830"/>
            <a:ext cx="5862902" cy="5671851"/>
          </a:xfrm>
          <a:prstGeom prst="rect">
            <a:avLst/>
          </a:prstGeom>
        </p:spPr>
      </p:pic>
      <p:sp>
        <p:nvSpPr>
          <p:cNvPr id="5" name="Slide Number Placeholder 4">
            <a:extLst>
              <a:ext uri="{FF2B5EF4-FFF2-40B4-BE49-F238E27FC236}">
                <a16:creationId xmlns:a16="http://schemas.microsoft.com/office/drawing/2014/main" id="{9382EEE8-1005-562C-8DA0-135FFA1E8D40}"/>
              </a:ext>
            </a:extLst>
          </p:cNvPr>
          <p:cNvSpPr>
            <a:spLocks noGrp="1"/>
          </p:cNvSpPr>
          <p:nvPr>
            <p:ph type="sldNum" sz="quarter" idx="10"/>
          </p:nvPr>
        </p:nvSpPr>
        <p:spPr/>
        <p:txBody>
          <a:bodyPr/>
          <a:lstStyle/>
          <a:p>
            <a:pPr>
              <a:defRPr/>
            </a:pPr>
            <a:fld id="{C1F84C55-365E-4AB9-B310-CFADA2753D6C}" type="slidenum">
              <a:rPr lang="en-US" smtClean="0"/>
              <a:pPr>
                <a:defRPr/>
              </a:pPr>
              <a:t>26</a:t>
            </a:fld>
            <a:endParaRPr lang="en-US"/>
          </a:p>
        </p:txBody>
      </p:sp>
      <p:sp>
        <p:nvSpPr>
          <p:cNvPr id="7" name="Rectangle 4">
            <a:extLst>
              <a:ext uri="{FF2B5EF4-FFF2-40B4-BE49-F238E27FC236}">
                <a16:creationId xmlns:a16="http://schemas.microsoft.com/office/drawing/2014/main" id="{2B0DDFCE-EA3C-8DE5-68C3-F6A51219C847}"/>
              </a:ext>
            </a:extLst>
          </p:cNvPr>
          <p:cNvSpPr>
            <a:spLocks noChangeArrowheads="1"/>
          </p:cNvSpPr>
          <p:nvPr/>
        </p:nvSpPr>
        <p:spPr bwMode="auto">
          <a:xfrm>
            <a:off x="268287" y="1320798"/>
            <a:ext cx="1332834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099" name="Picture 3">
            <a:extLst>
              <a:ext uri="{FF2B5EF4-FFF2-40B4-BE49-F238E27FC236}">
                <a16:creationId xmlns:a16="http://schemas.microsoft.com/office/drawing/2014/main" id="{CC7D86F6-B47B-8147-6A64-3CFC2B99B72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68287" y="925830"/>
            <a:ext cx="5227975" cy="5497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49841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5D02A-AE78-DF9D-141F-DD4DDB3DB522}"/>
              </a:ext>
            </a:extLst>
          </p:cNvPr>
          <p:cNvSpPr>
            <a:spLocks noGrp="1"/>
          </p:cNvSpPr>
          <p:nvPr>
            <p:ph type="title"/>
          </p:nvPr>
        </p:nvSpPr>
        <p:spPr>
          <a:xfrm>
            <a:off x="259417" y="189653"/>
            <a:ext cx="10086851" cy="770468"/>
          </a:xfrm>
        </p:spPr>
        <p:txBody>
          <a:bodyPr/>
          <a:lstStyle/>
          <a:p>
            <a:r>
              <a:rPr lang="en-US" dirty="0"/>
              <a:t>What is reinforcing</a:t>
            </a:r>
          </a:p>
        </p:txBody>
      </p:sp>
      <p:pic>
        <p:nvPicPr>
          <p:cNvPr id="6" name="Content Placeholder 5">
            <a:extLst>
              <a:ext uri="{FF2B5EF4-FFF2-40B4-BE49-F238E27FC236}">
                <a16:creationId xmlns:a16="http://schemas.microsoft.com/office/drawing/2014/main" id="{B46F0516-11E5-309C-9F74-003636845FF7}"/>
              </a:ext>
            </a:extLst>
          </p:cNvPr>
          <p:cNvPicPr>
            <a:picLocks noGrp="1" noChangeAspect="1"/>
          </p:cNvPicPr>
          <p:nvPr>
            <p:ph sz="half" idx="1"/>
          </p:nvPr>
        </p:nvPicPr>
        <p:blipFill rotWithShape="1">
          <a:blip r:embed="rId3"/>
          <a:srcRect b="51740"/>
          <a:stretch/>
        </p:blipFill>
        <p:spPr>
          <a:xfrm>
            <a:off x="94279" y="1169034"/>
            <a:ext cx="5807013" cy="3814446"/>
          </a:xfrm>
          <a:prstGeom prst="rect">
            <a:avLst/>
          </a:prstGeom>
        </p:spPr>
      </p:pic>
      <p:pic>
        <p:nvPicPr>
          <p:cNvPr id="7" name="Content Placeholder 6">
            <a:extLst>
              <a:ext uri="{FF2B5EF4-FFF2-40B4-BE49-F238E27FC236}">
                <a16:creationId xmlns:a16="http://schemas.microsoft.com/office/drawing/2014/main" id="{0EB4CB1E-7B4D-A077-9476-B4ED87FBD0A5}"/>
              </a:ext>
            </a:extLst>
          </p:cNvPr>
          <p:cNvPicPr>
            <a:picLocks noGrp="1" noChangeAspect="1"/>
          </p:cNvPicPr>
          <p:nvPr>
            <p:ph sz="half" idx="2"/>
          </p:nvPr>
        </p:nvPicPr>
        <p:blipFill rotWithShape="1">
          <a:blip r:embed="rId4"/>
          <a:srcRect t="48260"/>
          <a:stretch/>
        </p:blipFill>
        <p:spPr>
          <a:xfrm>
            <a:off x="5936460" y="1169033"/>
            <a:ext cx="5653560" cy="3981477"/>
          </a:xfrm>
          <a:prstGeom prst="rect">
            <a:avLst/>
          </a:prstGeom>
        </p:spPr>
      </p:pic>
      <p:sp>
        <p:nvSpPr>
          <p:cNvPr id="5" name="Slide Number Placeholder 4">
            <a:extLst>
              <a:ext uri="{FF2B5EF4-FFF2-40B4-BE49-F238E27FC236}">
                <a16:creationId xmlns:a16="http://schemas.microsoft.com/office/drawing/2014/main" id="{01C345C3-1BFD-A04D-9744-31DF34A46B51}"/>
              </a:ext>
            </a:extLst>
          </p:cNvPr>
          <p:cNvSpPr>
            <a:spLocks noGrp="1"/>
          </p:cNvSpPr>
          <p:nvPr>
            <p:ph type="sldNum" sz="quarter" idx="10"/>
          </p:nvPr>
        </p:nvSpPr>
        <p:spPr/>
        <p:txBody>
          <a:bodyPr/>
          <a:lstStyle/>
          <a:p>
            <a:pPr>
              <a:defRPr/>
            </a:pPr>
            <a:fld id="{C1F84C55-365E-4AB9-B310-CFADA2753D6C}" type="slidenum">
              <a:rPr lang="en-US" smtClean="0"/>
              <a:pPr>
                <a:defRPr/>
              </a:pPr>
              <a:t>27</a:t>
            </a:fld>
            <a:endParaRPr lang="en-US"/>
          </a:p>
        </p:txBody>
      </p:sp>
    </p:spTree>
    <p:extLst>
      <p:ext uri="{BB962C8B-B14F-4D97-AF65-F5344CB8AC3E}">
        <p14:creationId xmlns:p14="http://schemas.microsoft.com/office/powerpoint/2010/main" val="336352619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E65CB99C-09DC-FE2E-06D8-B39D1A11805D}"/>
              </a:ext>
            </a:extLst>
          </p:cNvPr>
          <p:cNvSpPr>
            <a:spLocks noGrp="1" noChangeArrowheads="1"/>
          </p:cNvSpPr>
          <p:nvPr>
            <p:ph type="title"/>
          </p:nvPr>
        </p:nvSpPr>
        <p:spPr>
          <a:xfrm>
            <a:off x="258763" y="188913"/>
            <a:ext cx="10086975" cy="1131887"/>
          </a:xfrm>
        </p:spPr>
        <p:txBody>
          <a:bodyPr wrap="square" anchor="t">
            <a:normAutofit/>
          </a:bodyPr>
          <a:lstStyle/>
          <a:p>
            <a:r>
              <a:rPr lang="en-US" altLang="en-US"/>
              <a:t>Step Five: Identify what is contributing to the problem.</a:t>
            </a:r>
          </a:p>
        </p:txBody>
      </p:sp>
      <p:sp>
        <p:nvSpPr>
          <p:cNvPr id="4" name="Slide Number Placeholder 3">
            <a:extLst>
              <a:ext uri="{FF2B5EF4-FFF2-40B4-BE49-F238E27FC236}">
                <a16:creationId xmlns:a16="http://schemas.microsoft.com/office/drawing/2014/main" id="{63BF017F-0774-33FC-80B7-C50CA235F340}"/>
              </a:ext>
            </a:extLst>
          </p:cNvPr>
          <p:cNvSpPr>
            <a:spLocks noGrp="1"/>
          </p:cNvSpPr>
          <p:nvPr>
            <p:ph type="sldNum" sz="quarter" idx="10"/>
          </p:nvPr>
        </p:nvSpPr>
        <p:spPr>
          <a:xfrm>
            <a:off x="268288" y="6429375"/>
            <a:ext cx="536575" cy="365125"/>
          </a:xfrm>
        </p:spPr>
        <p:txBody>
          <a:bodyPr anchor="b">
            <a:normAutofit/>
          </a:bodyPr>
          <a:lstStyle/>
          <a:p>
            <a:pPr>
              <a:spcAft>
                <a:spcPts val="600"/>
              </a:spcAft>
              <a:defRPr/>
            </a:pPr>
            <a:fld id="{A77C2C77-BC72-459A-9234-9A2795AE2325}" type="slidenum">
              <a:rPr lang="en-US"/>
              <a:pPr>
                <a:spcAft>
                  <a:spcPts val="600"/>
                </a:spcAft>
                <a:defRPr/>
              </a:pPr>
              <a:t>28</a:t>
            </a:fld>
            <a:endParaRPr lang="en-US"/>
          </a:p>
        </p:txBody>
      </p:sp>
      <p:graphicFrame>
        <p:nvGraphicFramePr>
          <p:cNvPr id="43013" name="Content Placeholder 5">
            <a:extLst>
              <a:ext uri="{FF2B5EF4-FFF2-40B4-BE49-F238E27FC236}">
                <a16:creationId xmlns:a16="http://schemas.microsoft.com/office/drawing/2014/main" id="{339F50B7-2F94-8998-4DA3-3D75575F363D}"/>
              </a:ext>
            </a:extLst>
          </p:cNvPr>
          <p:cNvGraphicFramePr>
            <a:graphicFrameLocks/>
          </p:cNvGraphicFramePr>
          <p:nvPr>
            <p:extLst>
              <p:ext uri="{D42A27DB-BD31-4B8C-83A1-F6EECF244321}">
                <p14:modId xmlns:p14="http://schemas.microsoft.com/office/powerpoint/2010/main" val="3262872561"/>
              </p:ext>
            </p:extLst>
          </p:nvPr>
        </p:nvGraphicFramePr>
        <p:xfrm>
          <a:off x="268288" y="979454"/>
          <a:ext cx="11052050" cy="5109456"/>
        </p:xfrm>
        <a:graphic>
          <a:graphicData uri="http://schemas.openxmlformats.org/drawingml/2006/table">
            <a:tbl>
              <a:tblPr firstRow="1" bandRow="1"/>
              <a:tblGrid>
                <a:gridCol w="1847720">
                  <a:extLst>
                    <a:ext uri="{9D8B030D-6E8A-4147-A177-3AD203B41FA5}">
                      <a16:colId xmlns:a16="http://schemas.microsoft.com/office/drawing/2014/main" val="2695575044"/>
                    </a:ext>
                  </a:extLst>
                </a:gridCol>
                <a:gridCol w="3724275">
                  <a:extLst>
                    <a:ext uri="{9D8B030D-6E8A-4147-A177-3AD203B41FA5}">
                      <a16:colId xmlns:a16="http://schemas.microsoft.com/office/drawing/2014/main" val="2317296979"/>
                    </a:ext>
                  </a:extLst>
                </a:gridCol>
                <a:gridCol w="2276475">
                  <a:extLst>
                    <a:ext uri="{9D8B030D-6E8A-4147-A177-3AD203B41FA5}">
                      <a16:colId xmlns:a16="http://schemas.microsoft.com/office/drawing/2014/main" val="763430797"/>
                    </a:ext>
                  </a:extLst>
                </a:gridCol>
                <a:gridCol w="3203580">
                  <a:extLst>
                    <a:ext uri="{9D8B030D-6E8A-4147-A177-3AD203B41FA5}">
                      <a16:colId xmlns:a16="http://schemas.microsoft.com/office/drawing/2014/main" val="208062851"/>
                    </a:ext>
                  </a:extLst>
                </a:gridCol>
              </a:tblGrid>
              <a:tr h="344824">
                <a:tc>
                  <a:txBody>
                    <a:bodyPr/>
                    <a:lstStyle/>
                    <a:p>
                      <a:pPr marL="0" marR="0">
                        <a:spcBef>
                          <a:spcPts val="0"/>
                        </a:spcBef>
                        <a:spcAft>
                          <a:spcPts val="0"/>
                        </a:spcAft>
                      </a:pPr>
                      <a:r>
                        <a:rPr lang="en-US" sz="20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Context/Setting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7552" marR="77552" marT="38776" marB="387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4A7C"/>
                    </a:solidFill>
                  </a:tcPr>
                </a:tc>
                <a:tc>
                  <a:txBody>
                    <a:bodyPr/>
                    <a:lstStyle/>
                    <a:p>
                      <a:pPr marL="0" marR="0">
                        <a:spcBef>
                          <a:spcPts val="0"/>
                        </a:spcBef>
                        <a:spcAft>
                          <a:spcPts val="0"/>
                        </a:spcAft>
                      </a:pPr>
                      <a:r>
                        <a:rPr lang="en-US" sz="20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Antecedents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7552" marR="77552" marT="38776" marB="387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4A7C"/>
                    </a:solidFill>
                  </a:tcPr>
                </a:tc>
                <a:tc>
                  <a:txBody>
                    <a:bodyPr/>
                    <a:lstStyle/>
                    <a:p>
                      <a:pPr marL="0" marR="0">
                        <a:spcBef>
                          <a:spcPts val="0"/>
                        </a:spcBef>
                        <a:spcAft>
                          <a:spcPts val="0"/>
                        </a:spcAft>
                      </a:pPr>
                      <a:r>
                        <a:rPr lang="en-US" sz="20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Behavior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7552" marR="77552" marT="38776" marB="387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4A7C"/>
                    </a:solidFill>
                  </a:tcPr>
                </a:tc>
                <a:tc>
                  <a:txBody>
                    <a:bodyPr/>
                    <a:lstStyle/>
                    <a:p>
                      <a:pPr marL="0" marR="0">
                        <a:spcBef>
                          <a:spcPts val="0"/>
                        </a:spcBef>
                        <a:spcAft>
                          <a:spcPts val="0"/>
                        </a:spcAft>
                      </a:pPr>
                      <a:r>
                        <a:rPr lang="en-US" sz="20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Consequences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7552" marR="77552" marT="38776" marB="387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4A7C"/>
                    </a:solidFill>
                  </a:tcPr>
                </a:tc>
                <a:extLst>
                  <a:ext uri="{0D108BD9-81ED-4DB2-BD59-A6C34878D82A}">
                    <a16:rowId xmlns:a16="http://schemas.microsoft.com/office/drawing/2014/main" val="919082187"/>
                  </a:ext>
                </a:extLst>
              </a:tr>
              <a:tr h="2854567">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School</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7552" marR="77552" marT="38776" marB="387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7"/>
                    </a:solidFill>
                  </a:tcPr>
                </a:tc>
                <a:tc>
                  <a:txBody>
                    <a:bodyPr/>
                    <a:lstStyle/>
                    <a:p>
                      <a:pPr marL="0" marR="0">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Teacher or peer present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Free Time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Small Group Work</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Lg. Group Work</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Bart &amp; Nelson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Principal Skinner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End of Preferred Task</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Start of non-preferred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Seated near (Nelson or Bart)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Peer Teasing</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Unstructured time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Remove Preferred item</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7552" marR="77552" marT="38776" marB="387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7"/>
                    </a:solidFill>
                  </a:tcPr>
                </a:tc>
                <a:tc>
                  <a:txBody>
                    <a:bodyPr/>
                    <a:lstStyle/>
                    <a:p>
                      <a:pPr marL="0" marR="0">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Calls out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Annoys others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Makes noises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7552" marR="77552" marT="38776" marB="387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7"/>
                    </a:solidFill>
                  </a:tcPr>
                </a:tc>
                <a:tc>
                  <a:txBody>
                    <a:bodyPr/>
                    <a:lstStyle/>
                    <a:p>
                      <a:pPr marL="0" marR="0">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Sent to Office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Assistance given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Peer reaction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Sent to Behavior Consultant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Stated rules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Verbal redirect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Delay in activity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7552" marR="77552" marT="38776" marB="387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7"/>
                    </a:solidFill>
                  </a:tcPr>
                </a:tc>
                <a:extLst>
                  <a:ext uri="{0D108BD9-81ED-4DB2-BD59-A6C34878D82A}">
                    <a16:rowId xmlns:a16="http://schemas.microsoft.com/office/drawing/2014/main" val="3808434961"/>
                  </a:ext>
                </a:extLst>
              </a:tr>
              <a:tr h="801141">
                <a:tc>
                  <a:txBody>
                    <a:bodyPr/>
                    <a:lstStyle/>
                    <a:p>
                      <a:pPr marL="0" marR="0">
                        <a:spcBef>
                          <a:spcPts val="0"/>
                        </a:spcBef>
                        <a:spcAft>
                          <a:spcPts val="0"/>
                        </a:spcAft>
                      </a:pP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Home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7552" marR="77552" marT="38776" marB="387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7"/>
                    </a:solidFill>
                  </a:tcPr>
                </a:tc>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When parent or sibling is present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7552" marR="77552" marT="38776" marB="387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7"/>
                    </a:solidFill>
                  </a:tcPr>
                </a:tc>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Get’s upset easily</a:t>
                      </a:r>
                    </a:p>
                    <a:p>
                      <a:pPr marL="0" marR="0">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Teases siblings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7552" marR="77552" marT="38776" marB="387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7"/>
                    </a:solidFill>
                  </a:tcPr>
                </a:tc>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Parent interacts with Dwight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Gets access to tablet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7552" marR="77552" marT="38776" marB="387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0D7"/>
                    </a:solidFill>
                  </a:tcPr>
                </a:tc>
                <a:extLst>
                  <a:ext uri="{0D108BD9-81ED-4DB2-BD59-A6C34878D82A}">
                    <a16:rowId xmlns:a16="http://schemas.microsoft.com/office/drawing/2014/main" val="1911146743"/>
                  </a:ext>
                </a:extLst>
              </a:tr>
            </a:tbl>
          </a:graphicData>
        </a:graphic>
      </p:graphicFrame>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FB1D032C-50B7-D46B-0395-D1F1BFB191FE}"/>
              </a:ext>
            </a:extLst>
          </p:cNvPr>
          <p:cNvSpPr>
            <a:spLocks noGrp="1" noChangeArrowheads="1"/>
          </p:cNvSpPr>
          <p:nvPr>
            <p:ph type="title"/>
          </p:nvPr>
        </p:nvSpPr>
        <p:spPr>
          <a:xfrm>
            <a:off x="258763" y="188913"/>
            <a:ext cx="10086975" cy="1131887"/>
          </a:xfrm>
        </p:spPr>
        <p:txBody>
          <a:bodyPr/>
          <a:lstStyle/>
          <a:p>
            <a:r>
              <a:rPr lang="en-US" altLang="en-US"/>
              <a:t>Identifying Barriers</a:t>
            </a:r>
          </a:p>
        </p:txBody>
      </p:sp>
      <p:sp>
        <p:nvSpPr>
          <p:cNvPr id="3" name="Content Placeholder 2">
            <a:extLst>
              <a:ext uri="{FF2B5EF4-FFF2-40B4-BE49-F238E27FC236}">
                <a16:creationId xmlns:a16="http://schemas.microsoft.com/office/drawing/2014/main" id="{C40FC607-B1F7-26AE-F6C2-B72078E01545}"/>
              </a:ext>
            </a:extLst>
          </p:cNvPr>
          <p:cNvSpPr>
            <a:spLocks noGrp="1"/>
          </p:cNvSpPr>
          <p:nvPr>
            <p:ph idx="1"/>
          </p:nvPr>
        </p:nvSpPr>
        <p:spPr>
          <a:xfrm>
            <a:off x="352425" y="1146175"/>
            <a:ext cx="11052175" cy="4351338"/>
          </a:xfrm>
        </p:spPr>
        <p:txBody>
          <a:bodyPr rtlCol="0">
            <a:noAutofit/>
          </a:bodyPr>
          <a:lstStyle/>
          <a:p>
            <a:pPr marL="0" indent="0" fontAlgn="auto">
              <a:spcAft>
                <a:spcPts val="0"/>
              </a:spcAft>
              <a:buFont typeface="Arial" panose="020B0604020202020204" pitchFamily="34" charset="0"/>
              <a:buNone/>
              <a:defRPr/>
            </a:pPr>
            <a:r>
              <a:rPr lang="en-US" sz="2400" dirty="0">
                <a:cs typeface="Calibri"/>
              </a:rPr>
              <a:t>Per Merriam-Webster, “…a fence or other obstacle that prevents movement of access“.</a:t>
            </a:r>
          </a:p>
          <a:p>
            <a:pPr fontAlgn="auto">
              <a:spcAft>
                <a:spcPts val="0"/>
              </a:spcAft>
              <a:defRPr/>
            </a:pPr>
            <a:r>
              <a:rPr lang="en-US" sz="2400" dirty="0">
                <a:cs typeface="Calibri"/>
              </a:rPr>
              <a:t>Scheduling/availability</a:t>
            </a:r>
          </a:p>
          <a:p>
            <a:pPr fontAlgn="auto">
              <a:spcAft>
                <a:spcPts val="0"/>
              </a:spcAft>
              <a:defRPr/>
            </a:pPr>
            <a:r>
              <a:rPr lang="en-US" sz="2400" dirty="0">
                <a:cs typeface="Calibri"/>
              </a:rPr>
              <a:t>Engagement/Participation</a:t>
            </a:r>
          </a:p>
          <a:p>
            <a:pPr fontAlgn="auto">
              <a:spcAft>
                <a:spcPts val="0"/>
              </a:spcAft>
              <a:defRPr/>
            </a:pPr>
            <a:r>
              <a:rPr lang="en-US" sz="2400" dirty="0">
                <a:cs typeface="Calibri"/>
              </a:rPr>
              <a:t>Medical complications </a:t>
            </a:r>
          </a:p>
          <a:p>
            <a:pPr fontAlgn="auto">
              <a:spcAft>
                <a:spcPts val="0"/>
              </a:spcAft>
              <a:defRPr/>
            </a:pPr>
            <a:r>
              <a:rPr lang="en-US" sz="2400" dirty="0">
                <a:cs typeface="Calibri"/>
              </a:rPr>
              <a:t>Resources</a:t>
            </a:r>
          </a:p>
          <a:p>
            <a:pPr fontAlgn="auto">
              <a:spcAft>
                <a:spcPts val="0"/>
              </a:spcAft>
              <a:defRPr/>
            </a:pPr>
            <a:r>
              <a:rPr lang="en-US" sz="2400" dirty="0">
                <a:cs typeface="Calibri"/>
              </a:rPr>
              <a:t>Co-morbidities/Dual Diagnosis</a:t>
            </a:r>
          </a:p>
          <a:p>
            <a:pPr fontAlgn="auto">
              <a:spcAft>
                <a:spcPts val="0"/>
              </a:spcAft>
              <a:defRPr/>
            </a:pPr>
            <a:r>
              <a:rPr lang="en-US" sz="2400" dirty="0">
                <a:solidFill>
                  <a:srgbClr val="FF0000"/>
                </a:solidFill>
                <a:cs typeface="Calibri"/>
              </a:rPr>
              <a:t>Social Determinants Of Health</a:t>
            </a:r>
          </a:p>
          <a:p>
            <a:pPr fontAlgn="auto">
              <a:spcAft>
                <a:spcPts val="0"/>
              </a:spcAft>
              <a:defRPr/>
            </a:pPr>
            <a:endParaRPr lang="en-US" dirty="0">
              <a:cs typeface="Calibri"/>
            </a:endParaRPr>
          </a:p>
          <a:p>
            <a:pPr fontAlgn="auto">
              <a:spcAft>
                <a:spcPts val="0"/>
              </a:spcAft>
              <a:defRPr/>
            </a:pPr>
            <a:endParaRPr lang="en-US" dirty="0">
              <a:cs typeface="Calibri"/>
            </a:endParaRPr>
          </a:p>
          <a:p>
            <a:pPr fontAlgn="auto">
              <a:spcAft>
                <a:spcPts val="0"/>
              </a:spcAft>
              <a:buClr>
                <a:srgbClr val="000000"/>
              </a:buClr>
              <a:defRPr/>
            </a:pPr>
            <a:endParaRPr lang="en-US" dirty="0">
              <a:cs typeface="Calibri"/>
            </a:endParaRPr>
          </a:p>
          <a:p>
            <a:pPr marL="0" indent="0" fontAlgn="auto">
              <a:spcAft>
                <a:spcPts val="0"/>
              </a:spcAft>
              <a:buClr>
                <a:srgbClr val="000000"/>
              </a:buClr>
              <a:buFont typeface="Arial" panose="020B0604020202020204" pitchFamily="34" charset="0"/>
              <a:buNone/>
              <a:defRPr/>
            </a:pPr>
            <a:endParaRPr lang="en-US" dirty="0">
              <a:cs typeface="Calibri"/>
            </a:endParaRPr>
          </a:p>
          <a:p>
            <a:pPr fontAlgn="auto">
              <a:spcAft>
                <a:spcPts val="0"/>
              </a:spcAft>
              <a:buClr>
                <a:srgbClr val="000000"/>
              </a:buClr>
              <a:defRPr/>
            </a:pPr>
            <a:endParaRPr lang="en-US" dirty="0">
              <a:cs typeface="Calibri"/>
            </a:endParaRPr>
          </a:p>
          <a:p>
            <a:pPr fontAlgn="auto">
              <a:spcAft>
                <a:spcPts val="0"/>
              </a:spcAft>
              <a:buClr>
                <a:srgbClr val="000000"/>
              </a:buClr>
              <a:defRPr/>
            </a:pPr>
            <a:endParaRPr lang="en-US" dirty="0">
              <a:cs typeface="Calibri"/>
            </a:endParaRPr>
          </a:p>
          <a:p>
            <a:pPr fontAlgn="auto">
              <a:spcAft>
                <a:spcPts val="0"/>
              </a:spcAft>
              <a:buClr>
                <a:srgbClr val="000000"/>
              </a:buClr>
              <a:defRPr/>
            </a:pPr>
            <a:endParaRPr lang="en-US" dirty="0">
              <a:cs typeface="Calibri"/>
            </a:endParaRPr>
          </a:p>
          <a:p>
            <a:pPr fontAlgn="auto">
              <a:spcAft>
                <a:spcPts val="0"/>
              </a:spcAft>
              <a:buClr>
                <a:srgbClr val="000000"/>
              </a:buClr>
              <a:defRPr/>
            </a:pPr>
            <a:endParaRPr lang="en-US" dirty="0">
              <a:cs typeface="Calibri"/>
            </a:endParaRPr>
          </a:p>
          <a:p>
            <a:pPr fontAlgn="auto">
              <a:spcAft>
                <a:spcPts val="0"/>
              </a:spcAft>
              <a:buClr>
                <a:srgbClr val="000000"/>
              </a:buClr>
              <a:defRPr/>
            </a:pPr>
            <a:endParaRPr lang="en-US" dirty="0">
              <a:cs typeface="Calibri"/>
            </a:endParaRPr>
          </a:p>
          <a:p>
            <a:pPr fontAlgn="auto">
              <a:spcAft>
                <a:spcPts val="0"/>
              </a:spcAft>
              <a:buClr>
                <a:srgbClr val="000000"/>
              </a:buClr>
              <a:defRPr/>
            </a:pPr>
            <a:endParaRPr lang="en-US" dirty="0">
              <a:cs typeface="Calibri"/>
            </a:endParaRPr>
          </a:p>
          <a:p>
            <a:pPr fontAlgn="auto">
              <a:spcAft>
                <a:spcPts val="0"/>
              </a:spcAft>
              <a:buClr>
                <a:srgbClr val="000000"/>
              </a:buClr>
              <a:defRPr/>
            </a:pPr>
            <a:endParaRPr lang="en-US" dirty="0">
              <a:cs typeface="Calibri"/>
            </a:endParaRPr>
          </a:p>
        </p:txBody>
      </p:sp>
      <p:sp>
        <p:nvSpPr>
          <p:cNvPr id="4" name="Slide Number Placeholder 3">
            <a:extLst>
              <a:ext uri="{FF2B5EF4-FFF2-40B4-BE49-F238E27FC236}">
                <a16:creationId xmlns:a16="http://schemas.microsoft.com/office/drawing/2014/main" id="{2C5A02D1-3E30-ECFA-B311-384D0CAF1AFB}"/>
              </a:ext>
            </a:extLst>
          </p:cNvPr>
          <p:cNvSpPr>
            <a:spLocks noGrp="1"/>
          </p:cNvSpPr>
          <p:nvPr>
            <p:ph type="sldNum" sz="quarter" idx="10"/>
          </p:nvPr>
        </p:nvSpPr>
        <p:spPr/>
        <p:txBody>
          <a:bodyPr/>
          <a:lstStyle/>
          <a:p>
            <a:pPr>
              <a:defRPr/>
            </a:pPr>
            <a:fld id="{90300AC2-099D-4451-82AB-DBD79138E835}" type="slidenum">
              <a:rPr lang="en-US"/>
              <a:pPr>
                <a:defRPr/>
              </a:pPr>
              <a:t>29</a:t>
            </a:fld>
            <a:endParaRPr lang="en-US"/>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315FA-D12B-4CE4-A8FF-BFE18E4712B7}"/>
              </a:ext>
            </a:extLst>
          </p:cNvPr>
          <p:cNvSpPr>
            <a:spLocks noGrp="1"/>
          </p:cNvSpPr>
          <p:nvPr>
            <p:ph type="title"/>
          </p:nvPr>
        </p:nvSpPr>
        <p:spPr/>
        <p:txBody>
          <a:bodyPr/>
          <a:lstStyle/>
          <a:p>
            <a:r>
              <a:rPr lang="en-US" sz="3200"/>
              <a:t>Conceptual Framework: Achieving a Good Fit</a:t>
            </a:r>
          </a:p>
        </p:txBody>
      </p:sp>
      <p:grpSp>
        <p:nvGrpSpPr>
          <p:cNvPr id="5" name="Group 4">
            <a:extLst>
              <a:ext uri="{FF2B5EF4-FFF2-40B4-BE49-F238E27FC236}">
                <a16:creationId xmlns:a16="http://schemas.microsoft.com/office/drawing/2014/main" id="{7AB03DB4-2D24-43D3-9DD2-426A26288E8D}"/>
              </a:ext>
            </a:extLst>
          </p:cNvPr>
          <p:cNvGrpSpPr/>
          <p:nvPr/>
        </p:nvGrpSpPr>
        <p:grpSpPr>
          <a:xfrm>
            <a:off x="2508548" y="3125428"/>
            <a:ext cx="1475328" cy="819626"/>
            <a:chOff x="465335" y="1809881"/>
            <a:chExt cx="1475328" cy="819626"/>
          </a:xfrm>
        </p:grpSpPr>
        <p:sp>
          <p:nvSpPr>
            <p:cNvPr id="11" name="Rectangle: Rounded Corners 10">
              <a:extLst>
                <a:ext uri="{FF2B5EF4-FFF2-40B4-BE49-F238E27FC236}">
                  <a16:creationId xmlns:a16="http://schemas.microsoft.com/office/drawing/2014/main" id="{8886A55C-B8C3-4F3A-BF97-C5905C18E4A7}"/>
                </a:ext>
              </a:extLst>
            </p:cNvPr>
            <p:cNvSpPr/>
            <p:nvPr/>
          </p:nvSpPr>
          <p:spPr>
            <a:xfrm>
              <a:off x="465335" y="1809881"/>
              <a:ext cx="1475328" cy="819626"/>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Rectangle: Rounded Corners 4">
              <a:extLst>
                <a:ext uri="{FF2B5EF4-FFF2-40B4-BE49-F238E27FC236}">
                  <a16:creationId xmlns:a16="http://schemas.microsoft.com/office/drawing/2014/main" id="{84275E5D-FDAC-4512-8A80-13D0DF8CBD1E}"/>
                </a:ext>
              </a:extLst>
            </p:cNvPr>
            <p:cNvSpPr txBox="1"/>
            <p:nvPr/>
          </p:nvSpPr>
          <p:spPr>
            <a:xfrm>
              <a:off x="489341" y="1833887"/>
              <a:ext cx="1427316" cy="7716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0" tIns="152400" rIns="152400" bIns="152400" numCol="1" spcCol="1270" anchor="ctr" anchorCtr="0">
              <a:noAutofit/>
            </a:bodyPr>
            <a:lstStyle/>
            <a:p>
              <a:pPr marL="0" marR="0" lvl="0" indent="0" algn="ctr" defTabSz="1778000" rtl="0" eaLnBrk="1" fontAlgn="auto" latinLnBrk="0" hangingPunct="1">
                <a:lnSpc>
                  <a:spcPct val="90000"/>
                </a:lnSpc>
                <a:spcBef>
                  <a:spcPct val="0"/>
                </a:spcBef>
                <a:spcAft>
                  <a:spcPct val="35000"/>
                </a:spcAft>
                <a:buClrTx/>
                <a:buSzTx/>
                <a:buFontTx/>
                <a:buNone/>
                <a:tabLst/>
                <a:defRPr/>
              </a:pPr>
              <a:r>
                <a:rPr kumimoji="0" lang="en-US" sz="40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Child</a:t>
              </a:r>
              <a:endParaRPr kumimoji="0" lang="en-US" sz="19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grpSp>
      <p:grpSp>
        <p:nvGrpSpPr>
          <p:cNvPr id="6" name="Group 5">
            <a:extLst>
              <a:ext uri="{FF2B5EF4-FFF2-40B4-BE49-F238E27FC236}">
                <a16:creationId xmlns:a16="http://schemas.microsoft.com/office/drawing/2014/main" id="{D7625D82-A07A-499C-BADA-EFF02F80D6B5}"/>
              </a:ext>
            </a:extLst>
          </p:cNvPr>
          <p:cNvGrpSpPr/>
          <p:nvPr/>
        </p:nvGrpSpPr>
        <p:grpSpPr>
          <a:xfrm>
            <a:off x="6883471" y="3106102"/>
            <a:ext cx="2799981" cy="819626"/>
            <a:chOff x="4840258" y="1790555"/>
            <a:chExt cx="2799981" cy="819626"/>
          </a:xfrm>
        </p:grpSpPr>
        <p:sp>
          <p:nvSpPr>
            <p:cNvPr id="9" name="Rectangle: Rounded Corners 8">
              <a:extLst>
                <a:ext uri="{FF2B5EF4-FFF2-40B4-BE49-F238E27FC236}">
                  <a16:creationId xmlns:a16="http://schemas.microsoft.com/office/drawing/2014/main" id="{73625D00-0378-4D78-9340-C157F8B4A58B}"/>
                </a:ext>
              </a:extLst>
            </p:cNvPr>
            <p:cNvSpPr/>
            <p:nvPr/>
          </p:nvSpPr>
          <p:spPr>
            <a:xfrm>
              <a:off x="4840258" y="1790555"/>
              <a:ext cx="2799981" cy="819626"/>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Rectangle: Rounded Corners 6">
              <a:extLst>
                <a:ext uri="{FF2B5EF4-FFF2-40B4-BE49-F238E27FC236}">
                  <a16:creationId xmlns:a16="http://schemas.microsoft.com/office/drawing/2014/main" id="{4943D48A-232B-4889-B987-E9F5113F90FC}"/>
                </a:ext>
              </a:extLst>
            </p:cNvPr>
            <p:cNvSpPr txBox="1"/>
            <p:nvPr/>
          </p:nvSpPr>
          <p:spPr>
            <a:xfrm>
              <a:off x="4864264" y="1814561"/>
              <a:ext cx="2751969" cy="7716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en-US" sz="36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Environment</a:t>
              </a:r>
              <a:endParaRPr kumimoji="0" lang="en-US" sz="19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grpSp>
      <p:sp>
        <p:nvSpPr>
          <p:cNvPr id="7" name="Isosceles Triangle 6">
            <a:extLst>
              <a:ext uri="{FF2B5EF4-FFF2-40B4-BE49-F238E27FC236}">
                <a16:creationId xmlns:a16="http://schemas.microsoft.com/office/drawing/2014/main" id="{3CBD7515-A5AB-4B10-A09D-3103E40DF30E}"/>
              </a:ext>
            </a:extLst>
          </p:cNvPr>
          <p:cNvSpPr/>
          <p:nvPr/>
        </p:nvSpPr>
        <p:spPr>
          <a:xfrm>
            <a:off x="5123934" y="4232158"/>
            <a:ext cx="1966557" cy="1311222"/>
          </a:xfrm>
          <a:prstGeom prst="triangl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 name="Rectangle 7">
            <a:extLst>
              <a:ext uri="{FF2B5EF4-FFF2-40B4-BE49-F238E27FC236}">
                <a16:creationId xmlns:a16="http://schemas.microsoft.com/office/drawing/2014/main" id="{15C22E4A-7028-4D84-8E94-D06B79D1148B}"/>
              </a:ext>
            </a:extLst>
          </p:cNvPr>
          <p:cNvSpPr/>
          <p:nvPr/>
        </p:nvSpPr>
        <p:spPr>
          <a:xfrm>
            <a:off x="2889688" y="4038716"/>
            <a:ext cx="6435049" cy="155671"/>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99301957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7D073134-035E-5549-1C2E-7AF8ACA5E201}"/>
              </a:ext>
            </a:extLst>
          </p:cNvPr>
          <p:cNvSpPr>
            <a:spLocks noGrp="1" noChangeArrowheads="1"/>
          </p:cNvSpPr>
          <p:nvPr>
            <p:ph type="title"/>
          </p:nvPr>
        </p:nvSpPr>
        <p:spPr>
          <a:xfrm>
            <a:off x="258763" y="188913"/>
            <a:ext cx="10086975" cy="1131887"/>
          </a:xfrm>
        </p:spPr>
        <p:txBody>
          <a:bodyPr/>
          <a:lstStyle/>
          <a:p>
            <a:r>
              <a:rPr lang="en-US" altLang="en-US"/>
              <a:t>Tracking meaningful indicators of change</a:t>
            </a:r>
          </a:p>
        </p:txBody>
      </p:sp>
      <p:sp>
        <p:nvSpPr>
          <p:cNvPr id="46083" name="Content Placeholder 2">
            <a:extLst>
              <a:ext uri="{FF2B5EF4-FFF2-40B4-BE49-F238E27FC236}">
                <a16:creationId xmlns:a16="http://schemas.microsoft.com/office/drawing/2014/main" id="{3188FE67-F0BA-01FA-340B-AC8077E5C4EE}"/>
              </a:ext>
            </a:extLst>
          </p:cNvPr>
          <p:cNvSpPr>
            <a:spLocks noGrp="1" noChangeArrowheads="1"/>
          </p:cNvSpPr>
          <p:nvPr>
            <p:ph idx="1"/>
          </p:nvPr>
        </p:nvSpPr>
        <p:spPr>
          <a:xfrm>
            <a:off x="352425" y="1146175"/>
            <a:ext cx="11052175" cy="4565650"/>
          </a:xfrm>
        </p:spPr>
        <p:txBody>
          <a:bodyPr/>
          <a:lstStyle/>
          <a:p>
            <a:r>
              <a:rPr lang="en-US" altLang="en-US" dirty="0"/>
              <a:t>Pre-test/Post-test; Reassessment using Criterion referenced tools</a:t>
            </a:r>
            <a:r>
              <a:rPr lang="en-US" altLang="en-US" baseline="30000" dirty="0"/>
              <a:t>1</a:t>
            </a:r>
            <a:endParaRPr lang="en-US" altLang="en-US" dirty="0"/>
          </a:p>
          <a:p>
            <a:r>
              <a:rPr lang="en-US" altLang="en-US" dirty="0"/>
              <a:t>Check In/Check Out</a:t>
            </a:r>
          </a:p>
          <a:p>
            <a:r>
              <a:rPr lang="en-US" altLang="en-US" dirty="0"/>
              <a:t>Self report</a:t>
            </a:r>
          </a:p>
          <a:p>
            <a:pPr lvl="1"/>
            <a:r>
              <a:rPr lang="en-US" altLang="en-US" dirty="0"/>
              <a:t>CORS &amp; CSRS</a:t>
            </a:r>
          </a:p>
          <a:p>
            <a:pPr lvl="1"/>
            <a:r>
              <a:rPr lang="en-US" altLang="en-US" dirty="0"/>
              <a:t>Feelings Chart</a:t>
            </a:r>
          </a:p>
          <a:p>
            <a:r>
              <a:rPr lang="en-US" altLang="en-US" dirty="0"/>
              <a:t>Direct measurement – Has to be qualified; when, where, under what conditions and how many times was data recorded to establish measure?</a:t>
            </a:r>
          </a:p>
          <a:p>
            <a:pPr lvl="1"/>
            <a:r>
              <a:rPr lang="en-US" altLang="en-US" dirty="0"/>
              <a:t>Frequency/rate</a:t>
            </a:r>
          </a:p>
          <a:p>
            <a:pPr lvl="1"/>
            <a:r>
              <a:rPr lang="en-US" altLang="en-US" dirty="0"/>
              <a:t>Duration</a:t>
            </a:r>
          </a:p>
          <a:p>
            <a:pPr lvl="1"/>
            <a:r>
              <a:rPr lang="en-US" altLang="en-US" dirty="0"/>
              <a:t>Intensity </a:t>
            </a:r>
          </a:p>
          <a:p>
            <a:r>
              <a:rPr lang="en-US" altLang="en-US" dirty="0"/>
              <a:t>Sampling </a:t>
            </a:r>
          </a:p>
          <a:p>
            <a:pPr lvl="1"/>
            <a:r>
              <a:rPr lang="en-US" altLang="en-US" dirty="0"/>
              <a:t>Interval recording</a:t>
            </a:r>
          </a:p>
        </p:txBody>
      </p:sp>
      <p:sp>
        <p:nvSpPr>
          <p:cNvPr id="4" name="Slide Number Placeholder 3">
            <a:extLst>
              <a:ext uri="{FF2B5EF4-FFF2-40B4-BE49-F238E27FC236}">
                <a16:creationId xmlns:a16="http://schemas.microsoft.com/office/drawing/2014/main" id="{AAB80ADB-F7A9-3AFF-0D8C-75D617450ADE}"/>
              </a:ext>
            </a:extLst>
          </p:cNvPr>
          <p:cNvSpPr>
            <a:spLocks noGrp="1"/>
          </p:cNvSpPr>
          <p:nvPr>
            <p:ph type="sldNum" sz="quarter" idx="10"/>
          </p:nvPr>
        </p:nvSpPr>
        <p:spPr/>
        <p:txBody>
          <a:bodyPr/>
          <a:lstStyle/>
          <a:p>
            <a:pPr>
              <a:defRPr/>
            </a:pPr>
            <a:fld id="{CB3332A9-BA6E-43CC-A6CB-C6962F91F8D5}" type="slidenum">
              <a:rPr lang="en-US"/>
              <a:pPr>
                <a:defRPr/>
              </a:pPr>
              <a:t>30</a:t>
            </a:fld>
            <a:endParaRPr lang="en-US"/>
          </a:p>
        </p:txBody>
      </p:sp>
      <p:sp>
        <p:nvSpPr>
          <p:cNvPr id="6" name="TextBox 5">
            <a:extLst>
              <a:ext uri="{FF2B5EF4-FFF2-40B4-BE49-F238E27FC236}">
                <a16:creationId xmlns:a16="http://schemas.microsoft.com/office/drawing/2014/main" id="{125C02CA-256A-55C5-2959-EE50364066C2}"/>
              </a:ext>
            </a:extLst>
          </p:cNvPr>
          <p:cNvSpPr txBox="1"/>
          <p:nvPr/>
        </p:nvSpPr>
        <p:spPr>
          <a:xfrm>
            <a:off x="352425" y="5973861"/>
            <a:ext cx="10458450" cy="307777"/>
          </a:xfrm>
          <a:prstGeom prst="rect">
            <a:avLst/>
          </a:prstGeom>
          <a:noFill/>
        </p:spPr>
        <p:txBody>
          <a:bodyPr wrap="square">
            <a:spAutoFit/>
          </a:bodyPr>
          <a:lstStyle/>
          <a:p>
            <a:r>
              <a:rPr lang="en-US" sz="1400" baseline="30000" dirty="0"/>
              <a:t>1</a:t>
            </a:r>
            <a:r>
              <a:rPr lang="en-US" sz="1400" dirty="0"/>
              <a:t>Criterion-referenced tests compare a person’s skills against a predetermined standard</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D3E5FA-2AE7-9F78-094E-A8D41EBB8AA5}"/>
              </a:ext>
            </a:extLst>
          </p:cNvPr>
          <p:cNvSpPr>
            <a:spLocks noGrp="1"/>
          </p:cNvSpPr>
          <p:nvPr>
            <p:ph type="title"/>
          </p:nvPr>
        </p:nvSpPr>
        <p:spPr/>
        <p:txBody>
          <a:bodyPr/>
          <a:lstStyle/>
          <a:p>
            <a:r>
              <a:rPr lang="en-US" dirty="0"/>
              <a:t>Tools Supporting Engagement and Session Focus</a:t>
            </a:r>
          </a:p>
        </p:txBody>
      </p:sp>
      <p:pic>
        <p:nvPicPr>
          <p:cNvPr id="9" name="Content Placeholder 8">
            <a:extLst>
              <a:ext uri="{FF2B5EF4-FFF2-40B4-BE49-F238E27FC236}">
                <a16:creationId xmlns:a16="http://schemas.microsoft.com/office/drawing/2014/main" id="{056C9912-5022-14B1-D824-CACE3B295F87}"/>
              </a:ext>
            </a:extLst>
          </p:cNvPr>
          <p:cNvPicPr>
            <a:picLocks noGrp="1" noChangeAspect="1"/>
          </p:cNvPicPr>
          <p:nvPr>
            <p:ph sz="half" idx="1"/>
          </p:nvPr>
        </p:nvPicPr>
        <p:blipFill>
          <a:blip r:embed="rId2"/>
          <a:stretch>
            <a:fillRect/>
          </a:stretch>
        </p:blipFill>
        <p:spPr>
          <a:xfrm>
            <a:off x="375495" y="1379973"/>
            <a:ext cx="4192922" cy="5049402"/>
          </a:xfrm>
        </p:spPr>
      </p:pic>
      <p:pic>
        <p:nvPicPr>
          <p:cNvPr id="11" name="Content Placeholder 10">
            <a:extLst>
              <a:ext uri="{FF2B5EF4-FFF2-40B4-BE49-F238E27FC236}">
                <a16:creationId xmlns:a16="http://schemas.microsoft.com/office/drawing/2014/main" id="{75471ABF-B780-758C-AD44-B3911F1647E8}"/>
              </a:ext>
            </a:extLst>
          </p:cNvPr>
          <p:cNvPicPr>
            <a:picLocks noGrp="1" noChangeAspect="1"/>
          </p:cNvPicPr>
          <p:nvPr>
            <p:ph sz="half" idx="2"/>
          </p:nvPr>
        </p:nvPicPr>
        <p:blipFill>
          <a:blip r:embed="rId3"/>
          <a:stretch>
            <a:fillRect/>
          </a:stretch>
        </p:blipFill>
        <p:spPr>
          <a:xfrm>
            <a:off x="5582591" y="1379973"/>
            <a:ext cx="5342584" cy="4316245"/>
          </a:xfrm>
        </p:spPr>
      </p:pic>
      <p:sp>
        <p:nvSpPr>
          <p:cNvPr id="4" name="Slide Number Placeholder 3">
            <a:extLst>
              <a:ext uri="{FF2B5EF4-FFF2-40B4-BE49-F238E27FC236}">
                <a16:creationId xmlns:a16="http://schemas.microsoft.com/office/drawing/2014/main" id="{4AFEEFA0-D42A-6B4F-AA26-7124DFE9E97F}"/>
              </a:ext>
            </a:extLst>
          </p:cNvPr>
          <p:cNvSpPr>
            <a:spLocks noGrp="1"/>
          </p:cNvSpPr>
          <p:nvPr>
            <p:ph type="sldNum" sz="quarter" idx="10"/>
          </p:nvPr>
        </p:nvSpPr>
        <p:spPr/>
        <p:txBody>
          <a:bodyPr/>
          <a:lstStyle/>
          <a:p>
            <a:pPr>
              <a:defRPr/>
            </a:pPr>
            <a:fld id="{B3174982-AA86-46AD-8F30-28489A12AB53}" type="slidenum">
              <a:rPr lang="en-US" smtClean="0"/>
              <a:pPr>
                <a:defRPr/>
              </a:pPr>
              <a:t>31</a:t>
            </a:fld>
            <a:endParaRPr lang="en-US"/>
          </a:p>
        </p:txBody>
      </p:sp>
    </p:spTree>
    <p:extLst>
      <p:ext uri="{BB962C8B-B14F-4D97-AF65-F5344CB8AC3E}">
        <p14:creationId xmlns:p14="http://schemas.microsoft.com/office/powerpoint/2010/main" val="92935643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5294A-469B-4EF5-A85C-CE205480B2F3}"/>
              </a:ext>
            </a:extLst>
          </p:cNvPr>
          <p:cNvSpPr>
            <a:spLocks noGrp="1"/>
          </p:cNvSpPr>
          <p:nvPr>
            <p:ph type="title"/>
          </p:nvPr>
        </p:nvSpPr>
        <p:spPr/>
        <p:txBody>
          <a:bodyPr/>
          <a:lstStyle/>
          <a:p>
            <a:r>
              <a:rPr lang="en-US" sz="3200"/>
              <a:t>Choosing a Data Collection System</a:t>
            </a:r>
          </a:p>
        </p:txBody>
      </p:sp>
      <p:pic>
        <p:nvPicPr>
          <p:cNvPr id="6" name="Content Placeholder 5">
            <a:extLst>
              <a:ext uri="{FF2B5EF4-FFF2-40B4-BE49-F238E27FC236}">
                <a16:creationId xmlns:a16="http://schemas.microsoft.com/office/drawing/2014/main" id="{C0B52928-8528-4029-87BD-EE6EEC77258D}"/>
              </a:ext>
            </a:extLst>
          </p:cNvPr>
          <p:cNvPicPr>
            <a:picLocks noGrp="1" noChangeAspect="1"/>
          </p:cNvPicPr>
          <p:nvPr>
            <p:ph idx="1"/>
          </p:nvPr>
        </p:nvPicPr>
        <p:blipFill>
          <a:blip r:embed="rId3"/>
          <a:stretch>
            <a:fillRect/>
          </a:stretch>
        </p:blipFill>
        <p:spPr>
          <a:xfrm>
            <a:off x="352425" y="1325399"/>
            <a:ext cx="11052175" cy="3992889"/>
          </a:xfrm>
        </p:spPr>
      </p:pic>
    </p:spTree>
    <p:extLst>
      <p:ext uri="{BB962C8B-B14F-4D97-AF65-F5344CB8AC3E}">
        <p14:creationId xmlns:p14="http://schemas.microsoft.com/office/powerpoint/2010/main" val="186271791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C06D75AE-7D03-F3B1-35FE-1015C7A131B5}"/>
              </a:ext>
            </a:extLst>
          </p:cNvPr>
          <p:cNvSpPr>
            <a:spLocks noGrp="1" noChangeArrowheads="1"/>
          </p:cNvSpPr>
          <p:nvPr>
            <p:ph type="title"/>
          </p:nvPr>
        </p:nvSpPr>
        <p:spPr>
          <a:xfrm>
            <a:off x="258763" y="188913"/>
            <a:ext cx="10086975" cy="1131887"/>
          </a:xfrm>
        </p:spPr>
        <p:txBody>
          <a:bodyPr/>
          <a:lstStyle/>
          <a:p>
            <a:r>
              <a:rPr lang="en-US" altLang="en-US"/>
              <a:t>Using assessment results to prioritize treatment goals</a:t>
            </a:r>
          </a:p>
        </p:txBody>
      </p:sp>
      <p:sp>
        <p:nvSpPr>
          <p:cNvPr id="47107" name="Content Placeholder 2">
            <a:extLst>
              <a:ext uri="{FF2B5EF4-FFF2-40B4-BE49-F238E27FC236}">
                <a16:creationId xmlns:a16="http://schemas.microsoft.com/office/drawing/2014/main" id="{C9C11616-7DEE-8312-0485-200AB123D83E}"/>
              </a:ext>
            </a:extLst>
          </p:cNvPr>
          <p:cNvSpPr>
            <a:spLocks noGrp="1" noChangeArrowheads="1"/>
          </p:cNvSpPr>
          <p:nvPr>
            <p:ph idx="1"/>
          </p:nvPr>
        </p:nvSpPr>
        <p:spPr>
          <a:xfrm>
            <a:off x="352425" y="1146175"/>
            <a:ext cx="11052175" cy="4351338"/>
          </a:xfrm>
        </p:spPr>
        <p:txBody>
          <a:bodyPr/>
          <a:lstStyle/>
          <a:p>
            <a:r>
              <a:rPr lang="en-US" altLang="en-US" dirty="0"/>
              <a:t>Is it harmful to self or others? </a:t>
            </a:r>
          </a:p>
          <a:p>
            <a:r>
              <a:rPr lang="en-US" altLang="en-US" dirty="0"/>
              <a:t>Does it limit access to social opportunities/environments? </a:t>
            </a:r>
          </a:p>
          <a:p>
            <a:r>
              <a:rPr lang="en-US" altLang="en-US" dirty="0"/>
              <a:t>Does it impact the ability to remain in the least restrictive setting with least intrusive supports? </a:t>
            </a:r>
          </a:p>
          <a:p>
            <a:r>
              <a:rPr lang="en-US" altLang="en-US" dirty="0"/>
              <a:t>Whose problem is it? </a:t>
            </a:r>
          </a:p>
          <a:p>
            <a:r>
              <a:rPr lang="en-US" altLang="en-US" dirty="0"/>
              <a:t>Is the problem within your scope of competence/practice?</a:t>
            </a:r>
          </a:p>
          <a:p>
            <a:r>
              <a:rPr lang="en-US" altLang="en-US" dirty="0"/>
              <a:t>Is it likely that the problem will change?</a:t>
            </a:r>
          </a:p>
          <a:p>
            <a:r>
              <a:rPr lang="en-US" altLang="en-US" dirty="0"/>
              <a:t>Is the problem the problem, or an attempted solution to a problem?</a:t>
            </a:r>
          </a:p>
        </p:txBody>
      </p:sp>
      <p:sp>
        <p:nvSpPr>
          <p:cNvPr id="4" name="Slide Number Placeholder 3">
            <a:extLst>
              <a:ext uri="{FF2B5EF4-FFF2-40B4-BE49-F238E27FC236}">
                <a16:creationId xmlns:a16="http://schemas.microsoft.com/office/drawing/2014/main" id="{3D3C1802-45C5-E69E-A3A0-691CA70A95E6}"/>
              </a:ext>
            </a:extLst>
          </p:cNvPr>
          <p:cNvSpPr>
            <a:spLocks noGrp="1"/>
          </p:cNvSpPr>
          <p:nvPr>
            <p:ph type="sldNum" sz="quarter" idx="10"/>
          </p:nvPr>
        </p:nvSpPr>
        <p:spPr/>
        <p:txBody>
          <a:bodyPr/>
          <a:lstStyle/>
          <a:p>
            <a:pPr>
              <a:defRPr/>
            </a:pPr>
            <a:fld id="{096F06A5-D561-4330-9765-80A89133B120}" type="slidenum">
              <a:rPr lang="en-US"/>
              <a:pPr>
                <a:defRPr/>
              </a:pPr>
              <a:t>33</a:t>
            </a:fld>
            <a:endParaRPr lang="en-US"/>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53017FFD-EEA6-7B33-38DF-9B5C61583357}"/>
              </a:ext>
            </a:extLst>
          </p:cNvPr>
          <p:cNvSpPr>
            <a:spLocks noGrp="1" noChangeArrowheads="1"/>
          </p:cNvSpPr>
          <p:nvPr>
            <p:ph type="title"/>
          </p:nvPr>
        </p:nvSpPr>
        <p:spPr>
          <a:xfrm>
            <a:off x="259417" y="189652"/>
            <a:ext cx="10437158" cy="543773"/>
          </a:xfrm>
        </p:spPr>
        <p:txBody>
          <a:bodyPr/>
          <a:lstStyle/>
          <a:p>
            <a:r>
              <a:rPr lang="en-US" altLang="en-US" dirty="0"/>
              <a:t>Writing goals &amp; objectives that describe observable behaviors</a:t>
            </a:r>
          </a:p>
        </p:txBody>
      </p:sp>
      <p:sp>
        <p:nvSpPr>
          <p:cNvPr id="48131" name="Content Placeholder 2">
            <a:extLst>
              <a:ext uri="{FF2B5EF4-FFF2-40B4-BE49-F238E27FC236}">
                <a16:creationId xmlns:a16="http://schemas.microsoft.com/office/drawing/2014/main" id="{E12093E7-C0BB-6179-EFFD-25CAE7AC6169}"/>
              </a:ext>
            </a:extLst>
          </p:cNvPr>
          <p:cNvSpPr>
            <a:spLocks noGrp="1" noChangeArrowheads="1"/>
          </p:cNvSpPr>
          <p:nvPr>
            <p:ph sz="half" idx="1"/>
          </p:nvPr>
        </p:nvSpPr>
        <p:spPr/>
        <p:txBody>
          <a:bodyPr/>
          <a:lstStyle/>
          <a:p>
            <a:r>
              <a:rPr lang="en-US" altLang="en-US" dirty="0"/>
              <a:t>Descriptive – Observable</a:t>
            </a:r>
          </a:p>
          <a:p>
            <a:r>
              <a:rPr lang="en-US" altLang="en-US" dirty="0"/>
              <a:t>Measurable (can be reliably measured) </a:t>
            </a:r>
          </a:p>
          <a:p>
            <a:r>
              <a:rPr lang="en-US" altLang="en-US" dirty="0"/>
              <a:t>Where, with what, when, or how the response is to occur</a:t>
            </a:r>
          </a:p>
          <a:p>
            <a:r>
              <a:rPr lang="en-US" altLang="en-US" dirty="0"/>
              <a:t>An acceptable level of performance (Are we there yet?)</a:t>
            </a:r>
          </a:p>
          <a:p>
            <a:r>
              <a:rPr lang="en-US" altLang="en-US" dirty="0"/>
              <a:t>Limit Goals to </a:t>
            </a:r>
            <a:r>
              <a:rPr lang="en-US" altLang="en-US" u="sng" dirty="0"/>
              <a:t>distinct, separately occurring</a:t>
            </a:r>
            <a:r>
              <a:rPr lang="en-US" altLang="en-US" dirty="0"/>
              <a:t> behaviors</a:t>
            </a:r>
          </a:p>
        </p:txBody>
      </p:sp>
      <p:sp>
        <p:nvSpPr>
          <p:cNvPr id="7" name="Content Placeholder 6">
            <a:extLst>
              <a:ext uri="{FF2B5EF4-FFF2-40B4-BE49-F238E27FC236}">
                <a16:creationId xmlns:a16="http://schemas.microsoft.com/office/drawing/2014/main" id="{DCD98592-6C75-D3B9-9E78-CD18DD194A91}"/>
              </a:ext>
            </a:extLst>
          </p:cNvPr>
          <p:cNvSpPr>
            <a:spLocks noGrp="1"/>
          </p:cNvSpPr>
          <p:nvPr>
            <p:ph sz="half" idx="2"/>
          </p:nvPr>
        </p:nvSpPr>
        <p:spPr/>
        <p:txBody>
          <a:bodyPr/>
          <a:lstStyle/>
          <a:p>
            <a:pPr marL="0" indent="0">
              <a:buNone/>
            </a:pPr>
            <a:r>
              <a:rPr lang="en-US" dirty="0"/>
              <a:t>Think about what progress looks like</a:t>
            </a:r>
          </a:p>
        </p:txBody>
      </p:sp>
      <p:sp>
        <p:nvSpPr>
          <p:cNvPr id="4" name="Slide Number Placeholder 3">
            <a:extLst>
              <a:ext uri="{FF2B5EF4-FFF2-40B4-BE49-F238E27FC236}">
                <a16:creationId xmlns:a16="http://schemas.microsoft.com/office/drawing/2014/main" id="{9951260F-0B56-3738-8E1E-A7842DD0EE8E}"/>
              </a:ext>
            </a:extLst>
          </p:cNvPr>
          <p:cNvSpPr>
            <a:spLocks noGrp="1"/>
          </p:cNvSpPr>
          <p:nvPr>
            <p:ph type="sldNum" sz="quarter" idx="10"/>
          </p:nvPr>
        </p:nvSpPr>
        <p:spPr/>
        <p:txBody>
          <a:bodyPr/>
          <a:lstStyle/>
          <a:p>
            <a:pPr>
              <a:defRPr/>
            </a:pPr>
            <a:fld id="{20B9868A-6CA3-4F76-A286-B6C95A99FC8A}" type="slidenum">
              <a:rPr lang="en-US"/>
              <a:pPr>
                <a:defRPr/>
              </a:pPr>
              <a:t>34</a:t>
            </a:fld>
            <a:endParaRPr lang="en-US"/>
          </a:p>
        </p:txBody>
      </p:sp>
      <p:pic>
        <p:nvPicPr>
          <p:cNvPr id="6" name="Picture 5">
            <a:extLst>
              <a:ext uri="{FF2B5EF4-FFF2-40B4-BE49-F238E27FC236}">
                <a16:creationId xmlns:a16="http://schemas.microsoft.com/office/drawing/2014/main" id="{2727A721-338B-FA4D-DF19-8DEDD67D1A0B}"/>
              </a:ext>
            </a:extLst>
          </p:cNvPr>
          <p:cNvPicPr>
            <a:picLocks noChangeAspect="1"/>
          </p:cNvPicPr>
          <p:nvPr/>
        </p:nvPicPr>
        <p:blipFill>
          <a:blip r:embed="rId2"/>
          <a:stretch>
            <a:fillRect/>
          </a:stretch>
        </p:blipFill>
        <p:spPr>
          <a:xfrm>
            <a:off x="5777152" y="2042758"/>
            <a:ext cx="5873277" cy="3668292"/>
          </a:xfrm>
          <a:prstGeom prst="rect">
            <a:avLst/>
          </a:prstGeom>
        </p:spPr>
      </p:pic>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4D70C9-8783-97E1-8AE2-CDC2C5678CDF}"/>
              </a:ext>
            </a:extLst>
          </p:cNvPr>
          <p:cNvSpPr>
            <a:spLocks noGrp="1"/>
          </p:cNvSpPr>
          <p:nvPr>
            <p:ph type="title"/>
          </p:nvPr>
        </p:nvSpPr>
        <p:spPr>
          <a:xfrm>
            <a:off x="259417" y="189653"/>
            <a:ext cx="10086851" cy="572348"/>
          </a:xfrm>
        </p:spPr>
        <p:txBody>
          <a:bodyPr/>
          <a:lstStyle/>
          <a:p>
            <a:r>
              <a:rPr lang="en-US" dirty="0"/>
              <a:t>Baseline information (current levels)</a:t>
            </a:r>
            <a:br>
              <a:rPr lang="en-US" dirty="0"/>
            </a:br>
            <a:endParaRPr lang="en-US" dirty="0"/>
          </a:p>
        </p:txBody>
      </p:sp>
      <p:sp>
        <p:nvSpPr>
          <p:cNvPr id="7" name="Content Placeholder 6">
            <a:extLst>
              <a:ext uri="{FF2B5EF4-FFF2-40B4-BE49-F238E27FC236}">
                <a16:creationId xmlns:a16="http://schemas.microsoft.com/office/drawing/2014/main" id="{BA89C558-50F6-7E87-C4CC-1AE364826736}"/>
              </a:ext>
            </a:extLst>
          </p:cNvPr>
          <p:cNvSpPr>
            <a:spLocks noGrp="1"/>
          </p:cNvSpPr>
          <p:nvPr>
            <p:ph idx="1"/>
          </p:nvPr>
        </p:nvSpPr>
        <p:spPr/>
        <p:txBody>
          <a:bodyPr/>
          <a:lstStyle/>
          <a:p>
            <a:r>
              <a:rPr lang="en-US" dirty="0"/>
              <a:t>Collecting baseline data in all </a:t>
            </a:r>
            <a:r>
              <a:rPr lang="en-US" u="sng" dirty="0"/>
              <a:t>quantifiable</a:t>
            </a:r>
            <a:r>
              <a:rPr lang="en-US" dirty="0"/>
              <a:t> relevant dimension(s):</a:t>
            </a:r>
          </a:p>
          <a:p>
            <a:r>
              <a:rPr lang="en-US" dirty="0"/>
              <a:t>Frequency: how often? </a:t>
            </a:r>
          </a:p>
          <a:p>
            <a:r>
              <a:rPr lang="en-US" dirty="0"/>
              <a:t>Intensity: impact? (depth, force, strength) </a:t>
            </a:r>
          </a:p>
          <a:p>
            <a:r>
              <a:rPr lang="en-US" dirty="0"/>
              <a:t>Duration: how long?</a:t>
            </a:r>
          </a:p>
          <a:p>
            <a:r>
              <a:rPr lang="en-US" dirty="0"/>
              <a:t>Threshold and Range (i.e., elopement)</a:t>
            </a:r>
          </a:p>
          <a:p>
            <a:pPr lvl="1"/>
            <a:r>
              <a:rPr lang="en-US" dirty="0"/>
              <a:t>What is the minimum distance to count</a:t>
            </a:r>
          </a:p>
          <a:p>
            <a:pPr lvl="1"/>
            <a:r>
              <a:rPr lang="en-US" dirty="0"/>
              <a:t>What is the longest duration and/or farthest distance</a:t>
            </a:r>
          </a:p>
        </p:txBody>
      </p:sp>
      <p:sp>
        <p:nvSpPr>
          <p:cNvPr id="5" name="Slide Number Placeholder 4">
            <a:extLst>
              <a:ext uri="{FF2B5EF4-FFF2-40B4-BE49-F238E27FC236}">
                <a16:creationId xmlns:a16="http://schemas.microsoft.com/office/drawing/2014/main" id="{A8FE95C4-F1BA-A678-3C8E-BCAB059256BE}"/>
              </a:ext>
            </a:extLst>
          </p:cNvPr>
          <p:cNvSpPr>
            <a:spLocks noGrp="1"/>
          </p:cNvSpPr>
          <p:nvPr>
            <p:ph type="sldNum" sz="quarter" idx="10"/>
          </p:nvPr>
        </p:nvSpPr>
        <p:spPr/>
        <p:txBody>
          <a:bodyPr/>
          <a:lstStyle/>
          <a:p>
            <a:pPr>
              <a:defRPr/>
            </a:pPr>
            <a:fld id="{C1F84C55-365E-4AB9-B310-CFADA2753D6C}" type="slidenum">
              <a:rPr lang="en-US" smtClean="0"/>
              <a:pPr>
                <a:defRPr/>
              </a:pPr>
              <a:t>35</a:t>
            </a:fld>
            <a:endParaRPr lang="en-US"/>
          </a:p>
        </p:txBody>
      </p:sp>
    </p:spTree>
    <p:extLst>
      <p:ext uri="{BB962C8B-B14F-4D97-AF65-F5344CB8AC3E}">
        <p14:creationId xmlns:p14="http://schemas.microsoft.com/office/powerpoint/2010/main" val="3963486821"/>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A570A742-3D3E-0F60-B898-7446D1DDB7D9}"/>
              </a:ext>
            </a:extLst>
          </p:cNvPr>
          <p:cNvSpPr>
            <a:spLocks noGrp="1" noChangeArrowheads="1"/>
          </p:cNvSpPr>
          <p:nvPr>
            <p:ph type="title"/>
          </p:nvPr>
        </p:nvSpPr>
        <p:spPr>
          <a:xfrm>
            <a:off x="258763" y="188913"/>
            <a:ext cx="10086975" cy="788987"/>
          </a:xfrm>
        </p:spPr>
        <p:txBody>
          <a:bodyPr/>
          <a:lstStyle/>
          <a:p>
            <a:r>
              <a:rPr lang="en-US" altLang="en-US"/>
              <a:t>Linking decisions about interventions to assessment results </a:t>
            </a:r>
          </a:p>
        </p:txBody>
      </p:sp>
      <p:sp>
        <p:nvSpPr>
          <p:cNvPr id="49155" name="Content Placeholder 2">
            <a:extLst>
              <a:ext uri="{FF2B5EF4-FFF2-40B4-BE49-F238E27FC236}">
                <a16:creationId xmlns:a16="http://schemas.microsoft.com/office/drawing/2014/main" id="{674A5ADB-457A-078B-8354-8645B2BBC712}"/>
              </a:ext>
            </a:extLst>
          </p:cNvPr>
          <p:cNvSpPr>
            <a:spLocks noGrp="1" noChangeArrowheads="1"/>
          </p:cNvSpPr>
          <p:nvPr>
            <p:ph idx="1"/>
          </p:nvPr>
        </p:nvSpPr>
        <p:spPr>
          <a:xfrm>
            <a:off x="268288" y="810894"/>
            <a:ext cx="11052175" cy="5488305"/>
          </a:xfrm>
        </p:spPr>
        <p:txBody>
          <a:bodyPr/>
          <a:lstStyle/>
          <a:p>
            <a:r>
              <a:rPr lang="en-US" altLang="en-US" sz="2800" dirty="0"/>
              <a:t>What does the data tell us about the Member’s needs?</a:t>
            </a:r>
          </a:p>
          <a:p>
            <a:r>
              <a:rPr lang="en-US" altLang="en-US" sz="2800" dirty="0"/>
              <a:t>Are problem behaviors easily linked to missing skills</a:t>
            </a:r>
          </a:p>
          <a:p>
            <a:r>
              <a:rPr lang="en-US" altLang="en-US" sz="2800" dirty="0"/>
              <a:t>Behavior is communication</a:t>
            </a:r>
          </a:p>
          <a:p>
            <a:r>
              <a:rPr lang="en-US" altLang="en-US" sz="2800" dirty="0"/>
              <a:t>Intervention is about:</a:t>
            </a:r>
          </a:p>
          <a:p>
            <a:pPr lvl="1"/>
            <a:r>
              <a:rPr lang="en-US" altLang="en-US" sz="2400" dirty="0"/>
              <a:t>Controlling how people respond to the problem behaviors (prevent unintentional reinforcement)</a:t>
            </a:r>
          </a:p>
          <a:p>
            <a:pPr lvl="1"/>
            <a:r>
              <a:rPr lang="en-US" altLang="en-US" sz="2400" dirty="0"/>
              <a:t>Reinforcing /Teaching skills that provide the Member with an alternative response</a:t>
            </a:r>
          </a:p>
        </p:txBody>
      </p:sp>
      <p:sp>
        <p:nvSpPr>
          <p:cNvPr id="4" name="Slide Number Placeholder 3">
            <a:extLst>
              <a:ext uri="{FF2B5EF4-FFF2-40B4-BE49-F238E27FC236}">
                <a16:creationId xmlns:a16="http://schemas.microsoft.com/office/drawing/2014/main" id="{5891865A-9D05-0703-F2A1-37D77439C4E8}"/>
              </a:ext>
            </a:extLst>
          </p:cNvPr>
          <p:cNvSpPr>
            <a:spLocks noGrp="1"/>
          </p:cNvSpPr>
          <p:nvPr>
            <p:ph type="sldNum" sz="quarter" idx="10"/>
          </p:nvPr>
        </p:nvSpPr>
        <p:spPr/>
        <p:txBody>
          <a:bodyPr/>
          <a:lstStyle/>
          <a:p>
            <a:pPr>
              <a:defRPr/>
            </a:pPr>
            <a:fld id="{81006577-EBE3-4042-95CE-B6929D8ABA30}" type="slidenum">
              <a:rPr lang="en-US"/>
              <a:pPr>
                <a:defRPr/>
              </a:pPr>
              <a:t>36</a:t>
            </a:fld>
            <a:endParaRPr lang="en-US"/>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450BE-EB7D-327E-B8E4-2797F6CA8A47}"/>
              </a:ext>
            </a:extLst>
          </p:cNvPr>
          <p:cNvSpPr>
            <a:spLocks noGrp="1"/>
          </p:cNvSpPr>
          <p:nvPr>
            <p:ph type="title"/>
          </p:nvPr>
        </p:nvSpPr>
        <p:spPr>
          <a:xfrm>
            <a:off x="259417" y="189653"/>
            <a:ext cx="10086851" cy="572348"/>
          </a:xfrm>
        </p:spPr>
        <p:txBody>
          <a:bodyPr/>
          <a:lstStyle/>
          <a:p>
            <a:r>
              <a:rPr lang="en-US" dirty="0"/>
              <a:t>What is a functional based intervention?</a:t>
            </a:r>
            <a:br>
              <a:rPr lang="en-US" dirty="0"/>
            </a:br>
            <a:endParaRPr lang="en-US" dirty="0"/>
          </a:p>
        </p:txBody>
      </p:sp>
      <p:sp>
        <p:nvSpPr>
          <p:cNvPr id="3" name="Content Placeholder 2">
            <a:extLst>
              <a:ext uri="{FF2B5EF4-FFF2-40B4-BE49-F238E27FC236}">
                <a16:creationId xmlns:a16="http://schemas.microsoft.com/office/drawing/2014/main" id="{04D74747-71C3-1952-4652-7B5D569F30EF}"/>
              </a:ext>
            </a:extLst>
          </p:cNvPr>
          <p:cNvSpPr>
            <a:spLocks noGrp="1"/>
          </p:cNvSpPr>
          <p:nvPr>
            <p:ph idx="1"/>
          </p:nvPr>
        </p:nvSpPr>
        <p:spPr>
          <a:xfrm>
            <a:off x="111760" y="669429"/>
            <a:ext cx="11811952" cy="5998917"/>
          </a:xfrm>
        </p:spPr>
        <p:txBody>
          <a:bodyPr/>
          <a:lstStyle/>
          <a:p>
            <a:r>
              <a:rPr lang="en-US" dirty="0"/>
              <a:t>Function-Based Intervention is an action plan that is developed by taking into consideration    the information obtained from the Functional Behavior Assessment and must addresses the purpose that the behavior serves for the child.</a:t>
            </a:r>
          </a:p>
          <a:p>
            <a:r>
              <a:rPr lang="en-US" dirty="0"/>
              <a:t>The Functionally Equivalent Replacement Behavior (FERB) is a positive alternative that allows the student to obtain the same outcome that the challenging behavior provided; that is, the student can </a:t>
            </a:r>
            <a:r>
              <a:rPr lang="en-US" u="sng" dirty="0"/>
              <a:t>obtain or escape </a:t>
            </a:r>
            <a:r>
              <a:rPr lang="en-US" dirty="0"/>
              <a:t>something in their environment in an appropriate, acceptable way.</a:t>
            </a:r>
          </a:p>
          <a:p>
            <a:r>
              <a:rPr lang="en-US" dirty="0"/>
              <a:t>To qualify as appropriate and acceptable, the FERB:</a:t>
            </a:r>
          </a:p>
          <a:p>
            <a:pPr marL="741363" lvl="1" indent="-457200">
              <a:buFont typeface="+mj-lt"/>
              <a:buAutoNum type="arabicPeriod"/>
              <a:tabLst>
                <a:tab pos="741363" algn="l"/>
              </a:tabLst>
            </a:pPr>
            <a:r>
              <a:rPr lang="en-US" dirty="0"/>
              <a:t>Must serve the same function as the problem behavior.</a:t>
            </a:r>
          </a:p>
          <a:p>
            <a:pPr marL="741363" lvl="1" indent="-457200">
              <a:buFont typeface="+mj-lt"/>
              <a:buAutoNum type="arabicPeriod"/>
              <a:tabLst>
                <a:tab pos="741363" algn="l"/>
              </a:tabLst>
            </a:pPr>
            <a:r>
              <a:rPr lang="en-US" dirty="0"/>
              <a:t>Is NOT the absence of the problem behavior nor the presence of general desired behavior (e.g., "student will comply with directions"; "student will complete work when asked").</a:t>
            </a:r>
          </a:p>
          <a:p>
            <a:pPr marL="741363" lvl="1" indent="-457200">
              <a:buFont typeface="+mj-lt"/>
              <a:buAutoNum type="arabicPeriod"/>
              <a:tabLst>
                <a:tab pos="741363" algn="l"/>
              </a:tabLst>
            </a:pPr>
            <a:r>
              <a:rPr lang="en-US" dirty="0"/>
              <a:t>Allows the student to get desired outcome in a more adaptive and socially acceptable manner.</a:t>
            </a:r>
          </a:p>
          <a:p>
            <a:pPr marL="741363" lvl="1" indent="-457200">
              <a:buFont typeface="+mj-lt"/>
              <a:buAutoNum type="arabicPeriod"/>
              <a:tabLst>
                <a:tab pos="741363" algn="l"/>
              </a:tabLst>
            </a:pPr>
            <a:r>
              <a:rPr lang="en-US" dirty="0"/>
              <a:t>Is something the student does (not done by staff or peer).</a:t>
            </a:r>
          </a:p>
          <a:p>
            <a:pPr marL="741363" lvl="1" indent="-457200">
              <a:buFont typeface="+mj-lt"/>
              <a:buAutoNum type="arabicPeriod"/>
              <a:tabLst>
                <a:tab pos="741363" algn="l"/>
              </a:tabLst>
            </a:pPr>
            <a:r>
              <a:rPr lang="en-US" dirty="0"/>
              <a:t>Is in the student's repertoire or easily shaped, and represents the beginning point for teaching desired behavior.</a:t>
            </a:r>
          </a:p>
          <a:p>
            <a:pPr marL="741363" lvl="1" indent="-457200">
              <a:buFont typeface="+mj-lt"/>
              <a:buAutoNum type="arabicPeriod"/>
              <a:tabLst>
                <a:tab pos="741363" algn="l"/>
              </a:tabLst>
            </a:pPr>
            <a:r>
              <a:rPr lang="en-US" dirty="0"/>
              <a:t>Is as efficient to perform as the problem behavior.</a:t>
            </a:r>
          </a:p>
          <a:p>
            <a:pPr marL="741363" lvl="1" indent="-457200">
              <a:buFont typeface="+mj-lt"/>
              <a:buAutoNum type="arabicPeriod"/>
              <a:tabLst>
                <a:tab pos="741363" algn="l"/>
              </a:tabLst>
            </a:pPr>
            <a:r>
              <a:rPr lang="en-US" dirty="0"/>
              <a:t>Have good contextual fit with the setting and situation.</a:t>
            </a:r>
          </a:p>
        </p:txBody>
      </p:sp>
      <p:sp>
        <p:nvSpPr>
          <p:cNvPr id="4" name="Slide Number Placeholder 3">
            <a:extLst>
              <a:ext uri="{FF2B5EF4-FFF2-40B4-BE49-F238E27FC236}">
                <a16:creationId xmlns:a16="http://schemas.microsoft.com/office/drawing/2014/main" id="{18D95055-B2B9-7BB2-02AD-9E9E43CDD4FF}"/>
              </a:ext>
            </a:extLst>
          </p:cNvPr>
          <p:cNvSpPr>
            <a:spLocks noGrp="1"/>
          </p:cNvSpPr>
          <p:nvPr>
            <p:ph type="sldNum" sz="quarter" idx="10"/>
          </p:nvPr>
        </p:nvSpPr>
        <p:spPr/>
        <p:txBody>
          <a:bodyPr/>
          <a:lstStyle/>
          <a:p>
            <a:pPr>
              <a:defRPr/>
            </a:pPr>
            <a:fld id="{B3174982-AA86-46AD-8F30-28489A12AB53}" type="slidenum">
              <a:rPr lang="en-US" smtClean="0"/>
              <a:pPr>
                <a:defRPr/>
              </a:pPr>
              <a:t>37</a:t>
            </a:fld>
            <a:endParaRPr lang="en-US"/>
          </a:p>
        </p:txBody>
      </p:sp>
    </p:spTree>
    <p:extLst>
      <p:ext uri="{BB962C8B-B14F-4D97-AF65-F5344CB8AC3E}">
        <p14:creationId xmlns:p14="http://schemas.microsoft.com/office/powerpoint/2010/main" val="1454476147"/>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E3603-8ECF-637E-13DC-E56BE4C7D5EA}"/>
              </a:ext>
            </a:extLst>
          </p:cNvPr>
          <p:cNvSpPr>
            <a:spLocks noGrp="1"/>
          </p:cNvSpPr>
          <p:nvPr>
            <p:ph type="title"/>
          </p:nvPr>
        </p:nvSpPr>
        <p:spPr>
          <a:xfrm>
            <a:off x="259417" y="189652"/>
            <a:ext cx="10439063" cy="1131147"/>
          </a:xfrm>
        </p:spPr>
        <p:txBody>
          <a:bodyPr/>
          <a:lstStyle/>
          <a:p>
            <a:r>
              <a:rPr lang="en-US" dirty="0"/>
              <a:t>If multiple, distinct functions were identified (e.g., escape AND tangible access), multiple FERBs must also be identified.</a:t>
            </a:r>
            <a:br>
              <a:rPr lang="en-US" dirty="0"/>
            </a:br>
            <a:endParaRPr lang="en-US" dirty="0"/>
          </a:p>
        </p:txBody>
      </p:sp>
      <p:pic>
        <p:nvPicPr>
          <p:cNvPr id="7" name="Content Placeholder 6">
            <a:extLst>
              <a:ext uri="{FF2B5EF4-FFF2-40B4-BE49-F238E27FC236}">
                <a16:creationId xmlns:a16="http://schemas.microsoft.com/office/drawing/2014/main" id="{D52801CC-1075-FD68-CBD2-CE28EC0F1AF8}"/>
              </a:ext>
            </a:extLst>
          </p:cNvPr>
          <p:cNvPicPr>
            <a:picLocks noGrp="1" noChangeAspect="1"/>
          </p:cNvPicPr>
          <p:nvPr>
            <p:ph idx="1"/>
          </p:nvPr>
        </p:nvPicPr>
        <p:blipFill>
          <a:blip r:embed="rId2"/>
          <a:stretch>
            <a:fillRect/>
          </a:stretch>
        </p:blipFill>
        <p:spPr>
          <a:xfrm>
            <a:off x="1794022" y="1219200"/>
            <a:ext cx="8675351" cy="5354319"/>
          </a:xfrm>
          <a:prstGeom prst="rect">
            <a:avLst/>
          </a:prstGeom>
        </p:spPr>
      </p:pic>
      <p:sp>
        <p:nvSpPr>
          <p:cNvPr id="4" name="Slide Number Placeholder 3">
            <a:extLst>
              <a:ext uri="{FF2B5EF4-FFF2-40B4-BE49-F238E27FC236}">
                <a16:creationId xmlns:a16="http://schemas.microsoft.com/office/drawing/2014/main" id="{AA2B6F6A-C248-9ABD-5AB3-763D2FC120C6}"/>
              </a:ext>
            </a:extLst>
          </p:cNvPr>
          <p:cNvSpPr>
            <a:spLocks noGrp="1"/>
          </p:cNvSpPr>
          <p:nvPr>
            <p:ph type="sldNum" sz="quarter" idx="10"/>
          </p:nvPr>
        </p:nvSpPr>
        <p:spPr/>
        <p:txBody>
          <a:bodyPr/>
          <a:lstStyle/>
          <a:p>
            <a:pPr>
              <a:defRPr/>
            </a:pPr>
            <a:fld id="{B3174982-AA86-46AD-8F30-28489A12AB53}" type="slidenum">
              <a:rPr lang="en-US" smtClean="0"/>
              <a:pPr>
                <a:defRPr/>
              </a:pPr>
              <a:t>38</a:t>
            </a:fld>
            <a:endParaRPr lang="en-US"/>
          </a:p>
        </p:txBody>
      </p:sp>
    </p:spTree>
    <p:extLst>
      <p:ext uri="{BB962C8B-B14F-4D97-AF65-F5344CB8AC3E}">
        <p14:creationId xmlns:p14="http://schemas.microsoft.com/office/powerpoint/2010/main" val="172487477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516AB948-7BD2-BC3B-BFE1-658075079C31}"/>
              </a:ext>
            </a:extLst>
          </p:cNvPr>
          <p:cNvSpPr>
            <a:spLocks noGrp="1"/>
          </p:cNvSpPr>
          <p:nvPr>
            <p:ph type="title"/>
          </p:nvPr>
        </p:nvSpPr>
        <p:spPr>
          <a:xfrm>
            <a:off x="259417" y="189652"/>
            <a:ext cx="10086851" cy="1131147"/>
          </a:xfrm>
        </p:spPr>
        <p:txBody>
          <a:bodyPr wrap="square" anchor="t">
            <a:normAutofit/>
          </a:bodyPr>
          <a:lstStyle/>
          <a:p>
            <a:pPr marL="0" indent="0">
              <a:buNone/>
            </a:pPr>
            <a:r>
              <a:rPr lang="en-US" dirty="0"/>
              <a:t>Examples and Non-Examples: Escape</a:t>
            </a:r>
          </a:p>
          <a:p>
            <a:pPr marL="0" indent="0">
              <a:buNone/>
            </a:pPr>
            <a:endParaRPr lang="en-US" dirty="0"/>
          </a:p>
        </p:txBody>
      </p:sp>
      <p:sp>
        <p:nvSpPr>
          <p:cNvPr id="4" name="Slide Number Placeholder 3">
            <a:extLst>
              <a:ext uri="{FF2B5EF4-FFF2-40B4-BE49-F238E27FC236}">
                <a16:creationId xmlns:a16="http://schemas.microsoft.com/office/drawing/2014/main" id="{74E5BB3F-343D-BBE7-5061-ADD101A8BA54}"/>
              </a:ext>
            </a:extLst>
          </p:cNvPr>
          <p:cNvSpPr>
            <a:spLocks noGrp="1"/>
          </p:cNvSpPr>
          <p:nvPr>
            <p:ph type="sldNum" sz="quarter" idx="10"/>
          </p:nvPr>
        </p:nvSpPr>
        <p:spPr>
          <a:xfrm>
            <a:off x="268288" y="6429375"/>
            <a:ext cx="536575" cy="365125"/>
          </a:xfrm>
        </p:spPr>
        <p:txBody>
          <a:bodyPr anchor="b">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B3174982-AA86-46AD-8F30-28489A12AB53}" type="slidenum">
              <a:rPr kumimoji="0" lang="en-US" sz="10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39</a:t>
            </a:fld>
            <a:endParaRPr kumimoji="0" lang="en-US" sz="10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sp>
        <p:nvSpPr>
          <p:cNvPr id="5" name="AutoShape 3">
            <a:extLst>
              <a:ext uri="{FF2B5EF4-FFF2-40B4-BE49-F238E27FC236}">
                <a16:creationId xmlns:a16="http://schemas.microsoft.com/office/drawing/2014/main" id="{A37EE2B4-A2F7-9B3A-F757-64619D144E96}"/>
              </a:ext>
            </a:extLst>
          </p:cNvPr>
          <p:cNvSpPr>
            <a:spLocks noChangeAspect="1" noChangeArrowheads="1" noTextEdit="1"/>
          </p:cNvSpPr>
          <p:nvPr/>
        </p:nvSpPr>
        <p:spPr bwMode="auto">
          <a:xfrm>
            <a:off x="1117600" y="715963"/>
            <a:ext cx="9956800" cy="542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0D5DC96D-9500-5796-F22D-873B1160CBF3}"/>
              </a:ext>
            </a:extLst>
          </p:cNvPr>
          <p:cNvSpPr>
            <a:spLocks noChangeArrowheads="1"/>
          </p:cNvSpPr>
          <p:nvPr/>
        </p:nvSpPr>
        <p:spPr bwMode="auto">
          <a:xfrm>
            <a:off x="1119188" y="760413"/>
            <a:ext cx="1381125" cy="9477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9E018F34-E2B0-8111-0782-F3EE0E74D244}"/>
              </a:ext>
            </a:extLst>
          </p:cNvPr>
          <p:cNvSpPr>
            <a:spLocks noChangeArrowheads="1"/>
          </p:cNvSpPr>
          <p:nvPr/>
        </p:nvSpPr>
        <p:spPr bwMode="auto">
          <a:xfrm>
            <a:off x="2500313" y="760413"/>
            <a:ext cx="3168650" cy="9477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7">
            <a:extLst>
              <a:ext uri="{FF2B5EF4-FFF2-40B4-BE49-F238E27FC236}">
                <a16:creationId xmlns:a16="http://schemas.microsoft.com/office/drawing/2014/main" id="{BEF8D6DE-D04B-0731-071E-D6AE8F9465E8}"/>
              </a:ext>
            </a:extLst>
          </p:cNvPr>
          <p:cNvSpPr>
            <a:spLocks noChangeArrowheads="1"/>
          </p:cNvSpPr>
          <p:nvPr/>
        </p:nvSpPr>
        <p:spPr bwMode="auto">
          <a:xfrm>
            <a:off x="5668963" y="760413"/>
            <a:ext cx="1355725" cy="9477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8">
            <a:extLst>
              <a:ext uri="{FF2B5EF4-FFF2-40B4-BE49-F238E27FC236}">
                <a16:creationId xmlns:a16="http://schemas.microsoft.com/office/drawing/2014/main" id="{1EDE6924-9E38-305C-E7F8-8F6CA219028D}"/>
              </a:ext>
            </a:extLst>
          </p:cNvPr>
          <p:cNvSpPr>
            <a:spLocks noChangeArrowheads="1"/>
          </p:cNvSpPr>
          <p:nvPr/>
        </p:nvSpPr>
        <p:spPr bwMode="auto">
          <a:xfrm>
            <a:off x="7024688" y="760413"/>
            <a:ext cx="4037013" cy="9477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9">
            <a:extLst>
              <a:ext uri="{FF2B5EF4-FFF2-40B4-BE49-F238E27FC236}">
                <a16:creationId xmlns:a16="http://schemas.microsoft.com/office/drawing/2014/main" id="{7910D6C1-7B93-ECDA-979D-D66D37B9B0DE}"/>
              </a:ext>
            </a:extLst>
          </p:cNvPr>
          <p:cNvSpPr>
            <a:spLocks noChangeArrowheads="1"/>
          </p:cNvSpPr>
          <p:nvPr/>
        </p:nvSpPr>
        <p:spPr bwMode="auto">
          <a:xfrm>
            <a:off x="1119188" y="1708151"/>
            <a:ext cx="1381125" cy="1992313"/>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0">
            <a:extLst>
              <a:ext uri="{FF2B5EF4-FFF2-40B4-BE49-F238E27FC236}">
                <a16:creationId xmlns:a16="http://schemas.microsoft.com/office/drawing/2014/main" id="{AAEB8C53-5998-5420-5ACD-CF5CFFE2CBE8}"/>
              </a:ext>
            </a:extLst>
          </p:cNvPr>
          <p:cNvSpPr>
            <a:spLocks noChangeArrowheads="1"/>
          </p:cNvSpPr>
          <p:nvPr/>
        </p:nvSpPr>
        <p:spPr bwMode="auto">
          <a:xfrm>
            <a:off x="2500313" y="1708151"/>
            <a:ext cx="3168650" cy="1992313"/>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1">
            <a:extLst>
              <a:ext uri="{FF2B5EF4-FFF2-40B4-BE49-F238E27FC236}">
                <a16:creationId xmlns:a16="http://schemas.microsoft.com/office/drawing/2014/main" id="{E4677660-001B-45CB-2A30-6C77DDE1C7D4}"/>
              </a:ext>
            </a:extLst>
          </p:cNvPr>
          <p:cNvSpPr>
            <a:spLocks noChangeArrowheads="1"/>
          </p:cNvSpPr>
          <p:nvPr/>
        </p:nvSpPr>
        <p:spPr bwMode="auto">
          <a:xfrm>
            <a:off x="5668963" y="1708151"/>
            <a:ext cx="1355725" cy="1992313"/>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2">
            <a:extLst>
              <a:ext uri="{FF2B5EF4-FFF2-40B4-BE49-F238E27FC236}">
                <a16:creationId xmlns:a16="http://schemas.microsoft.com/office/drawing/2014/main" id="{955668AE-9FC0-59D2-CEB2-8E316DDF1F66}"/>
              </a:ext>
            </a:extLst>
          </p:cNvPr>
          <p:cNvSpPr>
            <a:spLocks noChangeArrowheads="1"/>
          </p:cNvSpPr>
          <p:nvPr/>
        </p:nvSpPr>
        <p:spPr bwMode="auto">
          <a:xfrm>
            <a:off x="7024688" y="1708151"/>
            <a:ext cx="4037013" cy="1992313"/>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3">
            <a:extLst>
              <a:ext uri="{FF2B5EF4-FFF2-40B4-BE49-F238E27FC236}">
                <a16:creationId xmlns:a16="http://schemas.microsoft.com/office/drawing/2014/main" id="{3BB9D1D3-A570-9C95-196A-6255E43F8D86}"/>
              </a:ext>
            </a:extLst>
          </p:cNvPr>
          <p:cNvSpPr>
            <a:spLocks noChangeArrowheads="1"/>
          </p:cNvSpPr>
          <p:nvPr/>
        </p:nvSpPr>
        <p:spPr bwMode="auto">
          <a:xfrm>
            <a:off x="1119188" y="3700463"/>
            <a:ext cx="1381125" cy="1470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4">
            <a:extLst>
              <a:ext uri="{FF2B5EF4-FFF2-40B4-BE49-F238E27FC236}">
                <a16:creationId xmlns:a16="http://schemas.microsoft.com/office/drawing/2014/main" id="{194D64EF-3190-0196-41FC-EC2F5F5E37B5}"/>
              </a:ext>
            </a:extLst>
          </p:cNvPr>
          <p:cNvSpPr>
            <a:spLocks noChangeArrowheads="1"/>
          </p:cNvSpPr>
          <p:nvPr/>
        </p:nvSpPr>
        <p:spPr bwMode="auto">
          <a:xfrm>
            <a:off x="2500313" y="3700463"/>
            <a:ext cx="3168650" cy="1470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5">
            <a:extLst>
              <a:ext uri="{FF2B5EF4-FFF2-40B4-BE49-F238E27FC236}">
                <a16:creationId xmlns:a16="http://schemas.microsoft.com/office/drawing/2014/main" id="{46DBD2A9-6AC4-A1A4-EC51-F0E4ABF237C2}"/>
              </a:ext>
            </a:extLst>
          </p:cNvPr>
          <p:cNvSpPr>
            <a:spLocks noChangeArrowheads="1"/>
          </p:cNvSpPr>
          <p:nvPr/>
        </p:nvSpPr>
        <p:spPr bwMode="auto">
          <a:xfrm>
            <a:off x="5668963" y="3700463"/>
            <a:ext cx="1355725" cy="1470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6">
            <a:extLst>
              <a:ext uri="{FF2B5EF4-FFF2-40B4-BE49-F238E27FC236}">
                <a16:creationId xmlns:a16="http://schemas.microsoft.com/office/drawing/2014/main" id="{18BDE574-2F54-553A-CC54-E0E94D2E3913}"/>
              </a:ext>
            </a:extLst>
          </p:cNvPr>
          <p:cNvSpPr>
            <a:spLocks noChangeArrowheads="1"/>
          </p:cNvSpPr>
          <p:nvPr/>
        </p:nvSpPr>
        <p:spPr bwMode="auto">
          <a:xfrm>
            <a:off x="7024688" y="3700463"/>
            <a:ext cx="4037013" cy="1470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7">
            <a:extLst>
              <a:ext uri="{FF2B5EF4-FFF2-40B4-BE49-F238E27FC236}">
                <a16:creationId xmlns:a16="http://schemas.microsoft.com/office/drawing/2014/main" id="{54CAC109-B112-6DD8-8F97-38EF46A70002}"/>
              </a:ext>
            </a:extLst>
          </p:cNvPr>
          <p:cNvSpPr>
            <a:spLocks noChangeArrowheads="1"/>
          </p:cNvSpPr>
          <p:nvPr/>
        </p:nvSpPr>
        <p:spPr bwMode="auto">
          <a:xfrm>
            <a:off x="1119188" y="5170488"/>
            <a:ext cx="1381125" cy="908050"/>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8">
            <a:extLst>
              <a:ext uri="{FF2B5EF4-FFF2-40B4-BE49-F238E27FC236}">
                <a16:creationId xmlns:a16="http://schemas.microsoft.com/office/drawing/2014/main" id="{E98406D8-BA74-97FA-BD3F-61040577E9DD}"/>
              </a:ext>
            </a:extLst>
          </p:cNvPr>
          <p:cNvSpPr>
            <a:spLocks noChangeArrowheads="1"/>
          </p:cNvSpPr>
          <p:nvPr/>
        </p:nvSpPr>
        <p:spPr bwMode="auto">
          <a:xfrm>
            <a:off x="2500313" y="5170488"/>
            <a:ext cx="3168650" cy="908050"/>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9">
            <a:extLst>
              <a:ext uri="{FF2B5EF4-FFF2-40B4-BE49-F238E27FC236}">
                <a16:creationId xmlns:a16="http://schemas.microsoft.com/office/drawing/2014/main" id="{AAC01CD6-55D8-CF75-9559-364F2A83125A}"/>
              </a:ext>
            </a:extLst>
          </p:cNvPr>
          <p:cNvSpPr>
            <a:spLocks noChangeArrowheads="1"/>
          </p:cNvSpPr>
          <p:nvPr/>
        </p:nvSpPr>
        <p:spPr bwMode="auto">
          <a:xfrm>
            <a:off x="5668963" y="5170488"/>
            <a:ext cx="1355725" cy="908050"/>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0">
            <a:extLst>
              <a:ext uri="{FF2B5EF4-FFF2-40B4-BE49-F238E27FC236}">
                <a16:creationId xmlns:a16="http://schemas.microsoft.com/office/drawing/2014/main" id="{7672C2C2-6DC7-56B8-2CC3-123231643D7B}"/>
              </a:ext>
            </a:extLst>
          </p:cNvPr>
          <p:cNvSpPr>
            <a:spLocks noChangeArrowheads="1"/>
          </p:cNvSpPr>
          <p:nvPr/>
        </p:nvSpPr>
        <p:spPr bwMode="auto">
          <a:xfrm>
            <a:off x="7024688" y="5170488"/>
            <a:ext cx="4037013" cy="908050"/>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Line 21">
            <a:extLst>
              <a:ext uri="{FF2B5EF4-FFF2-40B4-BE49-F238E27FC236}">
                <a16:creationId xmlns:a16="http://schemas.microsoft.com/office/drawing/2014/main" id="{64420D82-D64B-C873-66D7-CDBADDBBD377}"/>
              </a:ext>
            </a:extLst>
          </p:cNvPr>
          <p:cNvSpPr>
            <a:spLocks noChangeShapeType="1"/>
          </p:cNvSpPr>
          <p:nvPr/>
        </p:nvSpPr>
        <p:spPr bwMode="auto">
          <a:xfrm>
            <a:off x="1119188" y="1708151"/>
            <a:ext cx="9942513" cy="0"/>
          </a:xfrm>
          <a:prstGeom prst="line">
            <a:avLst/>
          </a:prstGeom>
          <a:noFill/>
          <a:ln w="254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2">
            <a:extLst>
              <a:ext uri="{FF2B5EF4-FFF2-40B4-BE49-F238E27FC236}">
                <a16:creationId xmlns:a16="http://schemas.microsoft.com/office/drawing/2014/main" id="{3CDD23A9-1C60-FB10-C2BD-5A82055C9E35}"/>
              </a:ext>
            </a:extLst>
          </p:cNvPr>
          <p:cNvSpPr>
            <a:spLocks noChangeShapeType="1"/>
          </p:cNvSpPr>
          <p:nvPr/>
        </p:nvSpPr>
        <p:spPr bwMode="auto">
          <a:xfrm>
            <a:off x="1119188" y="760413"/>
            <a:ext cx="9942513" cy="0"/>
          </a:xfrm>
          <a:prstGeom prst="line">
            <a:avLst/>
          </a:prstGeom>
          <a:noFill/>
          <a:ln w="254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3">
            <a:extLst>
              <a:ext uri="{FF2B5EF4-FFF2-40B4-BE49-F238E27FC236}">
                <a16:creationId xmlns:a16="http://schemas.microsoft.com/office/drawing/2014/main" id="{BC7C5DDF-6490-235B-1084-50272EC7F8E8}"/>
              </a:ext>
            </a:extLst>
          </p:cNvPr>
          <p:cNvSpPr>
            <a:spLocks noChangeShapeType="1"/>
          </p:cNvSpPr>
          <p:nvPr/>
        </p:nvSpPr>
        <p:spPr bwMode="auto">
          <a:xfrm>
            <a:off x="1119188" y="6078538"/>
            <a:ext cx="9942513" cy="0"/>
          </a:xfrm>
          <a:prstGeom prst="line">
            <a:avLst/>
          </a:prstGeom>
          <a:noFill/>
          <a:ln w="254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4">
            <a:extLst>
              <a:ext uri="{FF2B5EF4-FFF2-40B4-BE49-F238E27FC236}">
                <a16:creationId xmlns:a16="http://schemas.microsoft.com/office/drawing/2014/main" id="{28861F57-97F4-ACA7-50AB-39F7A855B806}"/>
              </a:ext>
            </a:extLst>
          </p:cNvPr>
          <p:cNvSpPr>
            <a:spLocks noChangeArrowheads="1"/>
          </p:cNvSpPr>
          <p:nvPr/>
        </p:nvSpPr>
        <p:spPr bwMode="auto">
          <a:xfrm>
            <a:off x="1166813" y="787401"/>
            <a:ext cx="1460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rPr>
              <a:t>Hypothesized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5">
            <a:extLst>
              <a:ext uri="{FF2B5EF4-FFF2-40B4-BE49-F238E27FC236}">
                <a16:creationId xmlns:a16="http://schemas.microsoft.com/office/drawing/2014/main" id="{D787F581-A1B9-B66D-0EA6-BD3FFF89CF4C}"/>
              </a:ext>
            </a:extLst>
          </p:cNvPr>
          <p:cNvSpPr>
            <a:spLocks noChangeArrowheads="1"/>
          </p:cNvSpPr>
          <p:nvPr/>
        </p:nvSpPr>
        <p:spPr bwMode="auto">
          <a:xfrm>
            <a:off x="1395413" y="1062038"/>
            <a:ext cx="946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rPr>
              <a:t>Function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6">
            <a:extLst>
              <a:ext uri="{FF2B5EF4-FFF2-40B4-BE49-F238E27FC236}">
                <a16:creationId xmlns:a16="http://schemas.microsoft.com/office/drawing/2014/main" id="{23BAF771-B7C1-68B7-0FBF-158BBAB1D1D1}"/>
              </a:ext>
            </a:extLst>
          </p:cNvPr>
          <p:cNvSpPr>
            <a:spLocks noChangeArrowheads="1"/>
          </p:cNvSpPr>
          <p:nvPr/>
        </p:nvSpPr>
        <p:spPr bwMode="auto">
          <a:xfrm>
            <a:off x="3849688" y="787401"/>
            <a:ext cx="593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rPr>
              <a:t>FERB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7">
            <a:extLst>
              <a:ext uri="{FF2B5EF4-FFF2-40B4-BE49-F238E27FC236}">
                <a16:creationId xmlns:a16="http://schemas.microsoft.com/office/drawing/2014/main" id="{210C1851-FC33-82A0-17FA-B1F1A29D2821}"/>
              </a:ext>
            </a:extLst>
          </p:cNvPr>
          <p:cNvSpPr>
            <a:spLocks noChangeArrowheads="1"/>
          </p:cNvSpPr>
          <p:nvPr/>
        </p:nvSpPr>
        <p:spPr bwMode="auto">
          <a:xfrm>
            <a:off x="5816600" y="787401"/>
            <a:ext cx="12366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rPr>
              <a:t>Example or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8">
            <a:extLst>
              <a:ext uri="{FF2B5EF4-FFF2-40B4-BE49-F238E27FC236}">
                <a16:creationId xmlns:a16="http://schemas.microsoft.com/office/drawing/2014/main" id="{0A515E7C-B493-0573-5E98-139BD184C489}"/>
              </a:ext>
            </a:extLst>
          </p:cNvPr>
          <p:cNvSpPr>
            <a:spLocks noChangeArrowheads="1"/>
          </p:cNvSpPr>
          <p:nvPr/>
        </p:nvSpPr>
        <p:spPr bwMode="auto">
          <a:xfrm>
            <a:off x="6111875" y="1062038"/>
            <a:ext cx="517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rPr>
              <a:t>Non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9">
            <a:extLst>
              <a:ext uri="{FF2B5EF4-FFF2-40B4-BE49-F238E27FC236}">
                <a16:creationId xmlns:a16="http://schemas.microsoft.com/office/drawing/2014/main" id="{975B596A-92A8-689C-9752-68692510BDD3}"/>
              </a:ext>
            </a:extLst>
          </p:cNvPr>
          <p:cNvSpPr>
            <a:spLocks noChangeArrowheads="1"/>
          </p:cNvSpPr>
          <p:nvPr/>
        </p:nvSpPr>
        <p:spPr bwMode="auto">
          <a:xfrm>
            <a:off x="6510338" y="1062038"/>
            <a:ext cx="1920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30">
            <a:extLst>
              <a:ext uri="{FF2B5EF4-FFF2-40B4-BE49-F238E27FC236}">
                <a16:creationId xmlns:a16="http://schemas.microsoft.com/office/drawing/2014/main" id="{17772DAE-FF04-2C86-F795-525BC5757237}"/>
              </a:ext>
            </a:extLst>
          </p:cNvPr>
          <p:cNvSpPr>
            <a:spLocks noChangeArrowheads="1"/>
          </p:cNvSpPr>
          <p:nvPr/>
        </p:nvSpPr>
        <p:spPr bwMode="auto">
          <a:xfrm>
            <a:off x="5889625" y="1336676"/>
            <a:ext cx="1035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panose="020F0502020204030204" pitchFamily="34" charset="0"/>
              </a:rPr>
              <a:t>Example?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Rectangle 31">
            <a:extLst>
              <a:ext uri="{FF2B5EF4-FFF2-40B4-BE49-F238E27FC236}">
                <a16:creationId xmlns:a16="http://schemas.microsoft.com/office/drawing/2014/main" id="{AB9F026F-E2B7-104E-C675-70700668D0F9}"/>
              </a:ext>
            </a:extLst>
          </p:cNvPr>
          <p:cNvSpPr>
            <a:spLocks noChangeArrowheads="1"/>
          </p:cNvSpPr>
          <p:nvPr/>
        </p:nvSpPr>
        <p:spPr bwMode="auto">
          <a:xfrm>
            <a:off x="8482013" y="787401"/>
            <a:ext cx="12430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rPr>
              <a:t>Explanation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2">
            <a:extLst>
              <a:ext uri="{FF2B5EF4-FFF2-40B4-BE49-F238E27FC236}">
                <a16:creationId xmlns:a16="http://schemas.microsoft.com/office/drawing/2014/main" id="{41E1B2C8-DA07-D8FE-CAF0-311ABF08FB17}"/>
              </a:ext>
            </a:extLst>
          </p:cNvPr>
          <p:cNvSpPr>
            <a:spLocks noChangeArrowheads="1"/>
          </p:cNvSpPr>
          <p:nvPr/>
        </p:nvSpPr>
        <p:spPr bwMode="auto">
          <a:xfrm>
            <a:off x="1146175" y="1717676"/>
            <a:ext cx="7604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Escape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3">
            <a:extLst>
              <a:ext uri="{FF2B5EF4-FFF2-40B4-BE49-F238E27FC236}">
                <a16:creationId xmlns:a16="http://schemas.microsoft.com/office/drawing/2014/main" id="{0F0C9FCF-E1B9-3A1E-51DC-17AFD862232C}"/>
              </a:ext>
            </a:extLst>
          </p:cNvPr>
          <p:cNvSpPr>
            <a:spLocks noChangeArrowheads="1"/>
          </p:cNvSpPr>
          <p:nvPr/>
        </p:nvSpPr>
        <p:spPr bwMode="auto">
          <a:xfrm>
            <a:off x="2527300" y="1717676"/>
            <a:ext cx="30226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Teacher will reduce number of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34">
            <a:extLst>
              <a:ext uri="{FF2B5EF4-FFF2-40B4-BE49-F238E27FC236}">
                <a16:creationId xmlns:a16="http://schemas.microsoft.com/office/drawing/2014/main" id="{78265349-06F8-161E-AB7C-4BBA08BFE24A}"/>
              </a:ext>
            </a:extLst>
          </p:cNvPr>
          <p:cNvSpPr>
            <a:spLocks noChangeArrowheads="1"/>
          </p:cNvSpPr>
          <p:nvPr/>
        </p:nvSpPr>
        <p:spPr bwMode="auto">
          <a:xfrm>
            <a:off x="2527300" y="1992313"/>
            <a:ext cx="32083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problems the student completes.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5">
            <a:extLst>
              <a:ext uri="{FF2B5EF4-FFF2-40B4-BE49-F238E27FC236}">
                <a16:creationId xmlns:a16="http://schemas.microsoft.com/office/drawing/2014/main" id="{AFD76184-8C5D-1C03-FC78-78B8BC555E37}"/>
              </a:ext>
            </a:extLst>
          </p:cNvPr>
          <p:cNvSpPr>
            <a:spLocks noChangeArrowheads="1"/>
          </p:cNvSpPr>
          <p:nvPr/>
        </p:nvSpPr>
        <p:spPr bwMode="auto">
          <a:xfrm>
            <a:off x="5695950" y="1717676"/>
            <a:ext cx="5064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Non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Rectangle 36">
            <a:extLst>
              <a:ext uri="{FF2B5EF4-FFF2-40B4-BE49-F238E27FC236}">
                <a16:creationId xmlns:a16="http://schemas.microsoft.com/office/drawing/2014/main" id="{F33D9A46-FCAE-74DA-348D-D1F170E8D61A}"/>
              </a:ext>
            </a:extLst>
          </p:cNvPr>
          <p:cNvSpPr>
            <a:spLocks noChangeArrowheads="1"/>
          </p:cNvSpPr>
          <p:nvPr/>
        </p:nvSpPr>
        <p:spPr bwMode="auto">
          <a:xfrm>
            <a:off x="6084888" y="1717676"/>
            <a:ext cx="1889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7">
            <a:extLst>
              <a:ext uri="{FF2B5EF4-FFF2-40B4-BE49-F238E27FC236}">
                <a16:creationId xmlns:a16="http://schemas.microsoft.com/office/drawing/2014/main" id="{6D358C2D-98DA-BB8D-D361-B7DC176F9DBA}"/>
              </a:ext>
            </a:extLst>
          </p:cNvPr>
          <p:cNvSpPr>
            <a:spLocks noChangeArrowheads="1"/>
          </p:cNvSpPr>
          <p:nvPr/>
        </p:nvSpPr>
        <p:spPr bwMode="auto">
          <a:xfrm>
            <a:off x="6154738" y="1717676"/>
            <a:ext cx="90805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Example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Rectangle 38">
            <a:extLst>
              <a:ext uri="{FF2B5EF4-FFF2-40B4-BE49-F238E27FC236}">
                <a16:creationId xmlns:a16="http://schemas.microsoft.com/office/drawing/2014/main" id="{39805FBA-B776-B16C-F928-C80FB0033159}"/>
              </a:ext>
            </a:extLst>
          </p:cNvPr>
          <p:cNvSpPr>
            <a:spLocks noChangeArrowheads="1"/>
          </p:cNvSpPr>
          <p:nvPr/>
        </p:nvSpPr>
        <p:spPr bwMode="auto">
          <a:xfrm>
            <a:off x="5695950" y="1992313"/>
            <a:ext cx="12573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Antecedent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Rectangle 39">
            <a:extLst>
              <a:ext uri="{FF2B5EF4-FFF2-40B4-BE49-F238E27FC236}">
                <a16:creationId xmlns:a16="http://schemas.microsoft.com/office/drawing/2014/main" id="{A92F049F-4044-231C-66C6-5D7CE952A1EB}"/>
              </a:ext>
            </a:extLst>
          </p:cNvPr>
          <p:cNvSpPr>
            <a:spLocks noChangeArrowheads="1"/>
          </p:cNvSpPr>
          <p:nvPr/>
        </p:nvSpPr>
        <p:spPr bwMode="auto">
          <a:xfrm>
            <a:off x="5695950" y="2268538"/>
            <a:ext cx="12684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intervention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Rectangle 40">
            <a:extLst>
              <a:ext uri="{FF2B5EF4-FFF2-40B4-BE49-F238E27FC236}">
                <a16:creationId xmlns:a16="http://schemas.microsoft.com/office/drawing/2014/main" id="{DE224C09-3C91-0ED7-B819-93C1F17BD9BA}"/>
              </a:ext>
            </a:extLst>
          </p:cNvPr>
          <p:cNvSpPr>
            <a:spLocks noChangeArrowheads="1"/>
          </p:cNvSpPr>
          <p:nvPr/>
        </p:nvSpPr>
        <p:spPr bwMode="auto">
          <a:xfrm>
            <a:off x="7051675" y="1717676"/>
            <a:ext cx="390683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This is a good example of an antecedent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Rectangle 41">
            <a:extLst>
              <a:ext uri="{FF2B5EF4-FFF2-40B4-BE49-F238E27FC236}">
                <a16:creationId xmlns:a16="http://schemas.microsoft.com/office/drawing/2014/main" id="{8FEC73D3-F465-72E5-CB75-361B3A0EF57A}"/>
              </a:ext>
            </a:extLst>
          </p:cNvPr>
          <p:cNvSpPr>
            <a:spLocks noChangeArrowheads="1"/>
          </p:cNvSpPr>
          <p:nvPr/>
        </p:nvSpPr>
        <p:spPr bwMode="auto">
          <a:xfrm>
            <a:off x="7051675" y="1992313"/>
            <a:ext cx="3829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intervention or environmental support,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Rectangle 42">
            <a:extLst>
              <a:ext uri="{FF2B5EF4-FFF2-40B4-BE49-F238E27FC236}">
                <a16:creationId xmlns:a16="http://schemas.microsoft.com/office/drawing/2014/main" id="{BA642D38-1342-0F3A-F254-BBA2F2D2A3F4}"/>
              </a:ext>
            </a:extLst>
          </p:cNvPr>
          <p:cNvSpPr>
            <a:spLocks noChangeArrowheads="1"/>
          </p:cNvSpPr>
          <p:nvPr/>
        </p:nvSpPr>
        <p:spPr bwMode="auto">
          <a:xfrm>
            <a:off x="7051675" y="2268538"/>
            <a:ext cx="39703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which reduces the likelihood the student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3">
            <a:extLst>
              <a:ext uri="{FF2B5EF4-FFF2-40B4-BE49-F238E27FC236}">
                <a16:creationId xmlns:a16="http://schemas.microsoft.com/office/drawing/2014/main" id="{7A237799-A82A-0934-B619-B58D2796DB1C}"/>
              </a:ext>
            </a:extLst>
          </p:cNvPr>
          <p:cNvSpPr>
            <a:spLocks noChangeArrowheads="1"/>
          </p:cNvSpPr>
          <p:nvPr/>
        </p:nvSpPr>
        <p:spPr bwMode="auto">
          <a:xfrm>
            <a:off x="7051675" y="2543176"/>
            <a:ext cx="38687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will need to use challenging behavior to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4">
            <a:extLst>
              <a:ext uri="{FF2B5EF4-FFF2-40B4-BE49-F238E27FC236}">
                <a16:creationId xmlns:a16="http://schemas.microsoft.com/office/drawing/2014/main" id="{757E31C6-BD37-84A1-E4E3-BE0B0EB1F791}"/>
              </a:ext>
            </a:extLst>
          </p:cNvPr>
          <p:cNvSpPr>
            <a:spLocks noChangeArrowheads="1"/>
          </p:cNvSpPr>
          <p:nvPr/>
        </p:nvSpPr>
        <p:spPr bwMode="auto">
          <a:xfrm>
            <a:off x="7051675" y="2817813"/>
            <a:ext cx="41195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escape. However, it does not meet criteria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5">
            <a:extLst>
              <a:ext uri="{FF2B5EF4-FFF2-40B4-BE49-F238E27FC236}">
                <a16:creationId xmlns:a16="http://schemas.microsoft.com/office/drawing/2014/main" id="{92897697-2762-87EE-52B7-FEF3FE064826}"/>
              </a:ext>
            </a:extLst>
          </p:cNvPr>
          <p:cNvSpPr>
            <a:spLocks noChangeArrowheads="1"/>
          </p:cNvSpPr>
          <p:nvPr/>
        </p:nvSpPr>
        <p:spPr bwMode="auto">
          <a:xfrm>
            <a:off x="7051675" y="3092451"/>
            <a:ext cx="2333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6">
            <a:extLst>
              <a:ext uri="{FF2B5EF4-FFF2-40B4-BE49-F238E27FC236}">
                <a16:creationId xmlns:a16="http://schemas.microsoft.com/office/drawing/2014/main" id="{6694F989-AAD9-55B6-0FB5-C7C7546A8BDA}"/>
              </a:ext>
            </a:extLst>
          </p:cNvPr>
          <p:cNvSpPr>
            <a:spLocks noChangeArrowheads="1"/>
          </p:cNvSpPr>
          <p:nvPr/>
        </p:nvSpPr>
        <p:spPr bwMode="auto">
          <a:xfrm>
            <a:off x="7167563" y="3092451"/>
            <a:ext cx="188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7">
            <a:extLst>
              <a:ext uri="{FF2B5EF4-FFF2-40B4-BE49-F238E27FC236}">
                <a16:creationId xmlns:a16="http://schemas.microsoft.com/office/drawing/2014/main" id="{0A10A6EE-C88A-F8FC-6BB2-C86CD2E75821}"/>
              </a:ext>
            </a:extLst>
          </p:cNvPr>
          <p:cNvSpPr>
            <a:spLocks noChangeArrowheads="1"/>
          </p:cNvSpPr>
          <p:nvPr/>
        </p:nvSpPr>
        <p:spPr bwMode="auto">
          <a:xfrm>
            <a:off x="7237413" y="3092451"/>
            <a:ext cx="3619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7 for a FERB as this is NOT a behavior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Rectangle 48">
            <a:extLst>
              <a:ext uri="{FF2B5EF4-FFF2-40B4-BE49-F238E27FC236}">
                <a16:creationId xmlns:a16="http://schemas.microsoft.com/office/drawing/2014/main" id="{BB5F381F-32A7-B91F-8720-AFA72915A540}"/>
              </a:ext>
            </a:extLst>
          </p:cNvPr>
          <p:cNvSpPr>
            <a:spLocks noChangeArrowheads="1"/>
          </p:cNvSpPr>
          <p:nvPr/>
        </p:nvSpPr>
        <p:spPr bwMode="auto">
          <a:xfrm>
            <a:off x="7051675" y="3367088"/>
            <a:ext cx="3295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that the student does themselves.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49">
            <a:extLst>
              <a:ext uri="{FF2B5EF4-FFF2-40B4-BE49-F238E27FC236}">
                <a16:creationId xmlns:a16="http://schemas.microsoft.com/office/drawing/2014/main" id="{61B73E29-CE2A-FDE9-F2A1-3463F8AC845F}"/>
              </a:ext>
            </a:extLst>
          </p:cNvPr>
          <p:cNvSpPr>
            <a:spLocks noChangeArrowheads="1"/>
          </p:cNvSpPr>
          <p:nvPr/>
        </p:nvSpPr>
        <p:spPr bwMode="auto">
          <a:xfrm>
            <a:off x="1146175" y="3713163"/>
            <a:ext cx="7604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Escape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50">
            <a:extLst>
              <a:ext uri="{FF2B5EF4-FFF2-40B4-BE49-F238E27FC236}">
                <a16:creationId xmlns:a16="http://schemas.microsoft.com/office/drawing/2014/main" id="{4B8ACE3B-1EEB-5D82-91B5-2FD7018F5036}"/>
              </a:ext>
            </a:extLst>
          </p:cNvPr>
          <p:cNvSpPr>
            <a:spLocks noChangeArrowheads="1"/>
          </p:cNvSpPr>
          <p:nvPr/>
        </p:nvSpPr>
        <p:spPr bwMode="auto">
          <a:xfrm>
            <a:off x="2527300" y="3713163"/>
            <a:ext cx="2965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Student will complete work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51">
            <a:extLst>
              <a:ext uri="{FF2B5EF4-FFF2-40B4-BE49-F238E27FC236}">
                <a16:creationId xmlns:a16="http://schemas.microsoft.com/office/drawing/2014/main" id="{2EDF8628-FD63-67D9-BCF0-4ACDCD175E1A}"/>
              </a:ext>
            </a:extLst>
          </p:cNvPr>
          <p:cNvSpPr>
            <a:spLocks noChangeArrowheads="1"/>
          </p:cNvSpPr>
          <p:nvPr/>
        </p:nvSpPr>
        <p:spPr bwMode="auto">
          <a:xfrm>
            <a:off x="2527300" y="3987801"/>
            <a:ext cx="10985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their desk.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52">
            <a:extLst>
              <a:ext uri="{FF2B5EF4-FFF2-40B4-BE49-F238E27FC236}">
                <a16:creationId xmlns:a16="http://schemas.microsoft.com/office/drawing/2014/main" id="{DE9AB4A8-3D5D-188F-639B-478034B6C7DE}"/>
              </a:ext>
            </a:extLst>
          </p:cNvPr>
          <p:cNvSpPr>
            <a:spLocks noChangeArrowheads="1"/>
          </p:cNvSpPr>
          <p:nvPr/>
        </p:nvSpPr>
        <p:spPr bwMode="auto">
          <a:xfrm>
            <a:off x="5695950" y="3713163"/>
            <a:ext cx="5064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Non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53">
            <a:extLst>
              <a:ext uri="{FF2B5EF4-FFF2-40B4-BE49-F238E27FC236}">
                <a16:creationId xmlns:a16="http://schemas.microsoft.com/office/drawing/2014/main" id="{BFB26E78-7DDF-5BCD-BCFA-A15392B7848F}"/>
              </a:ext>
            </a:extLst>
          </p:cNvPr>
          <p:cNvSpPr>
            <a:spLocks noChangeArrowheads="1"/>
          </p:cNvSpPr>
          <p:nvPr/>
        </p:nvSpPr>
        <p:spPr bwMode="auto">
          <a:xfrm>
            <a:off x="6084888" y="3713163"/>
            <a:ext cx="188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54">
            <a:extLst>
              <a:ext uri="{FF2B5EF4-FFF2-40B4-BE49-F238E27FC236}">
                <a16:creationId xmlns:a16="http://schemas.microsoft.com/office/drawing/2014/main" id="{9F497310-3C82-9C4A-401E-E19CBA9585D2}"/>
              </a:ext>
            </a:extLst>
          </p:cNvPr>
          <p:cNvSpPr>
            <a:spLocks noChangeArrowheads="1"/>
          </p:cNvSpPr>
          <p:nvPr/>
        </p:nvSpPr>
        <p:spPr bwMode="auto">
          <a:xfrm>
            <a:off x="6154738" y="3713163"/>
            <a:ext cx="908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Example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55">
            <a:extLst>
              <a:ext uri="{FF2B5EF4-FFF2-40B4-BE49-F238E27FC236}">
                <a16:creationId xmlns:a16="http://schemas.microsoft.com/office/drawing/2014/main" id="{4CE9BA78-A870-8509-5511-FBD4600F920F}"/>
              </a:ext>
            </a:extLst>
          </p:cNvPr>
          <p:cNvSpPr>
            <a:spLocks noChangeArrowheads="1"/>
          </p:cNvSpPr>
          <p:nvPr/>
        </p:nvSpPr>
        <p:spPr bwMode="auto">
          <a:xfrm>
            <a:off x="5695950" y="3987801"/>
            <a:ext cx="9064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General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9" name="Rectangle 56">
            <a:extLst>
              <a:ext uri="{FF2B5EF4-FFF2-40B4-BE49-F238E27FC236}">
                <a16:creationId xmlns:a16="http://schemas.microsoft.com/office/drawing/2014/main" id="{5BA8CA80-09D9-62AD-86E6-EB036982BAA8}"/>
              </a:ext>
            </a:extLst>
          </p:cNvPr>
          <p:cNvSpPr>
            <a:spLocks noChangeArrowheads="1"/>
          </p:cNvSpPr>
          <p:nvPr/>
        </p:nvSpPr>
        <p:spPr bwMode="auto">
          <a:xfrm>
            <a:off x="5695950" y="4259263"/>
            <a:ext cx="8985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positive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57">
            <a:extLst>
              <a:ext uri="{FF2B5EF4-FFF2-40B4-BE49-F238E27FC236}">
                <a16:creationId xmlns:a16="http://schemas.microsoft.com/office/drawing/2014/main" id="{1E693006-55C0-7EFE-4D2B-F71EA965A695}"/>
              </a:ext>
            </a:extLst>
          </p:cNvPr>
          <p:cNvSpPr>
            <a:spLocks noChangeArrowheads="1"/>
          </p:cNvSpPr>
          <p:nvPr/>
        </p:nvSpPr>
        <p:spPr bwMode="auto">
          <a:xfrm>
            <a:off x="5695950" y="4533901"/>
            <a:ext cx="939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behavior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58">
            <a:extLst>
              <a:ext uri="{FF2B5EF4-FFF2-40B4-BE49-F238E27FC236}">
                <a16:creationId xmlns:a16="http://schemas.microsoft.com/office/drawing/2014/main" id="{B70555F4-4A6B-DCB3-C4E9-F71FD9637057}"/>
              </a:ext>
            </a:extLst>
          </p:cNvPr>
          <p:cNvSpPr>
            <a:spLocks noChangeArrowheads="1"/>
          </p:cNvSpPr>
          <p:nvPr/>
        </p:nvSpPr>
        <p:spPr bwMode="auto">
          <a:xfrm>
            <a:off x="7051675" y="3713163"/>
            <a:ext cx="37385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This is a general positive behavior that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59">
            <a:extLst>
              <a:ext uri="{FF2B5EF4-FFF2-40B4-BE49-F238E27FC236}">
                <a16:creationId xmlns:a16="http://schemas.microsoft.com/office/drawing/2014/main" id="{B5FA7EB4-6FC4-B810-9D0F-B4C6364D9791}"/>
              </a:ext>
            </a:extLst>
          </p:cNvPr>
          <p:cNvSpPr>
            <a:spLocks noChangeArrowheads="1"/>
          </p:cNvSpPr>
          <p:nvPr/>
        </p:nvSpPr>
        <p:spPr bwMode="auto">
          <a:xfrm>
            <a:off x="7051675" y="3987801"/>
            <a:ext cx="38385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could be targeted for increase but does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60">
            <a:extLst>
              <a:ext uri="{FF2B5EF4-FFF2-40B4-BE49-F238E27FC236}">
                <a16:creationId xmlns:a16="http://schemas.microsoft.com/office/drawing/2014/main" id="{50EB6220-49E7-1E34-3711-0C0882A94B97}"/>
              </a:ext>
            </a:extLst>
          </p:cNvPr>
          <p:cNvSpPr>
            <a:spLocks noChangeArrowheads="1"/>
          </p:cNvSpPr>
          <p:nvPr/>
        </p:nvSpPr>
        <p:spPr bwMode="auto">
          <a:xfrm>
            <a:off x="7051675" y="4259263"/>
            <a:ext cx="376555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not have functional equivalence to the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61">
            <a:extLst>
              <a:ext uri="{FF2B5EF4-FFF2-40B4-BE49-F238E27FC236}">
                <a16:creationId xmlns:a16="http://schemas.microsoft.com/office/drawing/2014/main" id="{C718E335-D61E-E404-AF04-50AF468B802D}"/>
              </a:ext>
            </a:extLst>
          </p:cNvPr>
          <p:cNvSpPr>
            <a:spLocks noChangeArrowheads="1"/>
          </p:cNvSpPr>
          <p:nvPr/>
        </p:nvSpPr>
        <p:spPr bwMode="auto">
          <a:xfrm>
            <a:off x="7051675" y="4533901"/>
            <a:ext cx="41227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function of behavior (i.e., it does not allow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62">
            <a:extLst>
              <a:ext uri="{FF2B5EF4-FFF2-40B4-BE49-F238E27FC236}">
                <a16:creationId xmlns:a16="http://schemas.microsoft.com/office/drawing/2014/main" id="{B9A3161E-4B3C-EF32-78C2-7839AE85AF56}"/>
              </a:ext>
            </a:extLst>
          </p:cNvPr>
          <p:cNvSpPr>
            <a:spLocks noChangeArrowheads="1"/>
          </p:cNvSpPr>
          <p:nvPr/>
        </p:nvSpPr>
        <p:spPr bwMode="auto">
          <a:xfrm>
            <a:off x="7051675" y="4808538"/>
            <a:ext cx="35845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the student to appropriately escape).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63">
            <a:extLst>
              <a:ext uri="{FF2B5EF4-FFF2-40B4-BE49-F238E27FC236}">
                <a16:creationId xmlns:a16="http://schemas.microsoft.com/office/drawing/2014/main" id="{7D290E00-328E-446D-7339-179DF32F4F16}"/>
              </a:ext>
            </a:extLst>
          </p:cNvPr>
          <p:cNvSpPr>
            <a:spLocks noChangeArrowheads="1"/>
          </p:cNvSpPr>
          <p:nvPr/>
        </p:nvSpPr>
        <p:spPr bwMode="auto">
          <a:xfrm>
            <a:off x="1146175" y="5180013"/>
            <a:ext cx="7604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Escape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64">
            <a:extLst>
              <a:ext uri="{FF2B5EF4-FFF2-40B4-BE49-F238E27FC236}">
                <a16:creationId xmlns:a16="http://schemas.microsoft.com/office/drawing/2014/main" id="{9E0C169A-ECE2-AF5A-FFDC-958A341F84BE}"/>
              </a:ext>
            </a:extLst>
          </p:cNvPr>
          <p:cNvSpPr>
            <a:spLocks noChangeArrowheads="1"/>
          </p:cNvSpPr>
          <p:nvPr/>
        </p:nvSpPr>
        <p:spPr bwMode="auto">
          <a:xfrm>
            <a:off x="2527300" y="5180013"/>
            <a:ext cx="27527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Student will request to stop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65">
            <a:extLst>
              <a:ext uri="{FF2B5EF4-FFF2-40B4-BE49-F238E27FC236}">
                <a16:creationId xmlns:a16="http://schemas.microsoft.com/office/drawing/2014/main" id="{022D5CD6-2E7D-EEA8-1C6C-1575124C4063}"/>
              </a:ext>
            </a:extLst>
          </p:cNvPr>
          <p:cNvSpPr>
            <a:spLocks noChangeArrowheads="1"/>
          </p:cNvSpPr>
          <p:nvPr/>
        </p:nvSpPr>
        <p:spPr bwMode="auto">
          <a:xfrm>
            <a:off x="2527300" y="5454651"/>
            <a:ext cx="32813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doing the work/ assignment or to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66">
            <a:extLst>
              <a:ext uri="{FF2B5EF4-FFF2-40B4-BE49-F238E27FC236}">
                <a16:creationId xmlns:a16="http://schemas.microsoft.com/office/drawing/2014/main" id="{A7A765F0-8FD2-E8AE-1DD3-00021F8AF669}"/>
              </a:ext>
            </a:extLst>
          </p:cNvPr>
          <p:cNvSpPr>
            <a:spLocks noChangeArrowheads="1"/>
          </p:cNvSpPr>
          <p:nvPr/>
        </p:nvSpPr>
        <p:spPr bwMode="auto">
          <a:xfrm>
            <a:off x="2527300" y="5729288"/>
            <a:ext cx="20177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leave the work 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67">
            <a:extLst>
              <a:ext uri="{FF2B5EF4-FFF2-40B4-BE49-F238E27FC236}">
                <a16:creationId xmlns:a16="http://schemas.microsoft.com/office/drawing/2014/main" id="{57E5E73A-9A6D-639C-5D51-EEE1490DB757}"/>
              </a:ext>
            </a:extLst>
          </p:cNvPr>
          <p:cNvSpPr>
            <a:spLocks noChangeArrowheads="1"/>
          </p:cNvSpPr>
          <p:nvPr/>
        </p:nvSpPr>
        <p:spPr bwMode="auto">
          <a:xfrm>
            <a:off x="5695950" y="5180013"/>
            <a:ext cx="9271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Example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Rectangle 68">
            <a:extLst>
              <a:ext uri="{FF2B5EF4-FFF2-40B4-BE49-F238E27FC236}">
                <a16:creationId xmlns:a16="http://schemas.microsoft.com/office/drawing/2014/main" id="{A1C12300-9449-FF93-33D4-16E90E5F157A}"/>
              </a:ext>
            </a:extLst>
          </p:cNvPr>
          <p:cNvSpPr>
            <a:spLocks noChangeArrowheads="1"/>
          </p:cNvSpPr>
          <p:nvPr/>
        </p:nvSpPr>
        <p:spPr bwMode="auto">
          <a:xfrm>
            <a:off x="7051675" y="5180013"/>
            <a:ext cx="200025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This meets criteria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69">
            <a:extLst>
              <a:ext uri="{FF2B5EF4-FFF2-40B4-BE49-F238E27FC236}">
                <a16:creationId xmlns:a16="http://schemas.microsoft.com/office/drawing/2014/main" id="{BBE73DEA-AD24-7442-E591-A4B995E8619A}"/>
              </a:ext>
            </a:extLst>
          </p:cNvPr>
          <p:cNvSpPr>
            <a:spLocks noChangeArrowheads="1"/>
          </p:cNvSpPr>
          <p:nvPr/>
        </p:nvSpPr>
        <p:spPr bwMode="auto">
          <a:xfrm>
            <a:off x="8929688" y="5180013"/>
            <a:ext cx="1889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70">
            <a:extLst>
              <a:ext uri="{FF2B5EF4-FFF2-40B4-BE49-F238E27FC236}">
                <a16:creationId xmlns:a16="http://schemas.microsoft.com/office/drawing/2014/main" id="{FCC02348-087E-5FCC-EA6E-9DA4909E8D60}"/>
              </a:ext>
            </a:extLst>
          </p:cNvPr>
          <p:cNvSpPr>
            <a:spLocks noChangeArrowheads="1"/>
          </p:cNvSpPr>
          <p:nvPr/>
        </p:nvSpPr>
        <p:spPr bwMode="auto">
          <a:xfrm>
            <a:off x="8999538" y="5180013"/>
            <a:ext cx="128905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7 for a FERB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53830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P spid="41" grpId="0"/>
      <p:bldP spid="42" grpId="0"/>
      <p:bldP spid="43" grpId="0"/>
      <p:bldP spid="44" grpId="0"/>
      <p:bldP spid="45" grpId="0"/>
      <p:bldP spid="46" grpId="0"/>
      <p:bldP spid="47" grpId="0"/>
      <p:bldP spid="48" grpId="0"/>
      <p:bldP spid="50" grpId="0"/>
      <p:bldP spid="51" grpId="0"/>
      <p:bldP spid="55" grpId="0"/>
      <p:bldP spid="57" grpId="0"/>
      <p:bldP spid="58" grpId="0"/>
      <p:bldP spid="59" grpId="0"/>
      <p:bldP spid="60" grpId="0"/>
      <p:bldP spid="61" grpId="0"/>
      <p:bldP spid="62" grpId="0"/>
      <p:bldP spid="63" grpId="0"/>
      <p:bldP spid="64" grpId="0"/>
      <p:bldP spid="65" grpId="0"/>
      <p:bldP spid="70" grpId="0"/>
      <p:bldP spid="71" grpId="0"/>
      <p:bldP spid="7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C897B85B-AB4E-7846-C595-AA832DC8192D}"/>
              </a:ext>
            </a:extLst>
          </p:cNvPr>
          <p:cNvSpPr>
            <a:spLocks noGrp="1" noChangeArrowheads="1"/>
          </p:cNvSpPr>
          <p:nvPr>
            <p:ph type="title"/>
          </p:nvPr>
        </p:nvSpPr>
        <p:spPr>
          <a:xfrm>
            <a:off x="258763" y="188913"/>
            <a:ext cx="10086975" cy="1131887"/>
          </a:xfrm>
        </p:spPr>
        <p:txBody>
          <a:bodyPr/>
          <a:lstStyle/>
          <a:p>
            <a:r>
              <a:rPr lang="en-US" altLang="en-US">
                <a:cs typeface="Calibri" panose="020F0502020204030204" pitchFamily="34" charset="0"/>
              </a:rPr>
              <a:t>What is Assessment?</a:t>
            </a:r>
            <a:endParaRPr lang="en-US" altLang="en-US"/>
          </a:p>
        </p:txBody>
      </p:sp>
      <p:sp>
        <p:nvSpPr>
          <p:cNvPr id="3" name="Content Placeholder 2">
            <a:extLst>
              <a:ext uri="{FF2B5EF4-FFF2-40B4-BE49-F238E27FC236}">
                <a16:creationId xmlns:a16="http://schemas.microsoft.com/office/drawing/2014/main" id="{B8D37A03-97C0-61CA-7F9F-443A5A1D85AB}"/>
              </a:ext>
            </a:extLst>
          </p:cNvPr>
          <p:cNvSpPr>
            <a:spLocks noGrp="1"/>
          </p:cNvSpPr>
          <p:nvPr>
            <p:ph idx="1"/>
          </p:nvPr>
        </p:nvSpPr>
        <p:spPr>
          <a:xfrm>
            <a:off x="352425" y="1146175"/>
            <a:ext cx="11052175" cy="4351338"/>
          </a:xfrm>
        </p:spPr>
        <p:txBody>
          <a:bodyPr rtlCol="0">
            <a:noAutofit/>
          </a:bodyPr>
          <a:lstStyle/>
          <a:p>
            <a:pPr marL="0" indent="0" fontAlgn="auto">
              <a:spcAft>
                <a:spcPts val="0"/>
              </a:spcAft>
              <a:buFont typeface="Arial" panose="020B0604020202020204" pitchFamily="34" charset="0"/>
              <a:buNone/>
              <a:defRPr/>
            </a:pPr>
            <a:r>
              <a:rPr lang="en-US" sz="2400" dirty="0">
                <a:cs typeface="Calibri"/>
              </a:rPr>
              <a:t>According to Merriam Webster, "the action or an instance of making a judgement about something; the act of assessing something".</a:t>
            </a:r>
            <a:endParaRPr lang="en-US" sz="2400" dirty="0"/>
          </a:p>
          <a:p>
            <a:pPr marL="342900" indent="-342900" fontAlgn="auto">
              <a:spcAft>
                <a:spcPts val="0"/>
              </a:spcAft>
              <a:defRPr/>
            </a:pPr>
            <a:r>
              <a:rPr lang="en-US" sz="2400" dirty="0">
                <a:cs typeface="Calibri"/>
              </a:rPr>
              <a:t>Actions consist of measuring, observing, documenting, interviewing, probing, etc. </a:t>
            </a:r>
          </a:p>
          <a:p>
            <a:pPr marL="342900" indent="-342900" fontAlgn="auto">
              <a:spcAft>
                <a:spcPts val="0"/>
              </a:spcAft>
              <a:defRPr/>
            </a:pPr>
            <a:r>
              <a:rPr lang="en-US" sz="2400" dirty="0">
                <a:cs typeface="Calibri"/>
              </a:rPr>
              <a:t>Judgement consists of forming an opinion by "discerning or comparing". </a:t>
            </a:r>
          </a:p>
          <a:p>
            <a:pPr marL="0" indent="0" fontAlgn="auto">
              <a:spcAft>
                <a:spcPts val="0"/>
              </a:spcAft>
              <a:buClr>
                <a:srgbClr val="000000"/>
              </a:buClr>
              <a:buFont typeface="Arial" panose="020B0604020202020204" pitchFamily="34" charset="0"/>
              <a:buNone/>
              <a:defRPr/>
            </a:pPr>
            <a:endParaRPr lang="en-US" sz="2400" dirty="0">
              <a:cs typeface="Calibri"/>
            </a:endParaRPr>
          </a:p>
          <a:p>
            <a:pPr marL="0" indent="0" fontAlgn="auto">
              <a:spcAft>
                <a:spcPts val="0"/>
              </a:spcAft>
              <a:buClr>
                <a:srgbClr val="000000"/>
              </a:buClr>
              <a:buFont typeface="Arial" panose="020B0604020202020204" pitchFamily="34" charset="0"/>
              <a:buNone/>
              <a:defRPr/>
            </a:pPr>
            <a:r>
              <a:rPr lang="en-US" sz="2400" dirty="0">
                <a:cs typeface="Calibri"/>
              </a:rPr>
              <a:t>Clinical Assessment involves the evaluation of a person's functioning in multiple areas to inform and facilitate treatment decisions intended to improve functioning (Encyclopedia of Mental Health, 2nd Ed. 2016). </a:t>
            </a:r>
          </a:p>
          <a:p>
            <a:pPr marL="0" indent="0" fontAlgn="auto">
              <a:spcAft>
                <a:spcPts val="0"/>
              </a:spcAft>
              <a:buFont typeface="Arial" panose="020B0604020202020204" pitchFamily="34" charset="0"/>
              <a:buNone/>
              <a:defRPr/>
            </a:pPr>
            <a:endParaRPr lang="en-US" dirty="0">
              <a:cs typeface="Calibri"/>
            </a:endParaRPr>
          </a:p>
        </p:txBody>
      </p:sp>
      <p:sp>
        <p:nvSpPr>
          <p:cNvPr id="4" name="Slide Number Placeholder 3">
            <a:extLst>
              <a:ext uri="{FF2B5EF4-FFF2-40B4-BE49-F238E27FC236}">
                <a16:creationId xmlns:a16="http://schemas.microsoft.com/office/drawing/2014/main" id="{321805C6-C1FC-76BD-5CB3-C26738A54320}"/>
              </a:ext>
            </a:extLst>
          </p:cNvPr>
          <p:cNvSpPr>
            <a:spLocks noGrp="1"/>
          </p:cNvSpPr>
          <p:nvPr>
            <p:ph type="sldNum" sz="quarter" idx="10"/>
          </p:nvPr>
        </p:nvSpPr>
        <p:spPr/>
        <p:txBody>
          <a:bodyPr/>
          <a:lstStyle/>
          <a:p>
            <a:pPr>
              <a:defRPr/>
            </a:pPr>
            <a:fld id="{53150DBB-9532-4C40-991A-5AA7C8232B56}" type="slidenum">
              <a:rPr lang="en-US"/>
              <a:pPr>
                <a:defRPr/>
              </a:pPr>
              <a:t>4</a:t>
            </a:fld>
            <a:endParaRPr lang="en-US"/>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ADB34FDF-74EF-9821-7219-FF198BBE6717}"/>
              </a:ext>
            </a:extLst>
          </p:cNvPr>
          <p:cNvSpPr>
            <a:spLocks noGrp="1"/>
          </p:cNvSpPr>
          <p:nvPr>
            <p:ph type="title"/>
          </p:nvPr>
        </p:nvSpPr>
        <p:spPr>
          <a:xfrm>
            <a:off x="259417" y="189652"/>
            <a:ext cx="10086851" cy="1131147"/>
          </a:xfrm>
        </p:spPr>
        <p:txBody>
          <a:bodyPr wrap="square" anchor="t">
            <a:normAutofit/>
          </a:bodyPr>
          <a:lstStyle/>
          <a:p>
            <a:pPr marL="0" indent="0">
              <a:buNone/>
            </a:pPr>
            <a:r>
              <a:rPr lang="en-US" dirty="0"/>
              <a:t>Examples and Non-Examples: Attention (from adults)</a:t>
            </a:r>
          </a:p>
          <a:p>
            <a:endParaRPr lang="en-US"/>
          </a:p>
        </p:txBody>
      </p:sp>
      <p:sp>
        <p:nvSpPr>
          <p:cNvPr id="4" name="Slide Number Placeholder 3">
            <a:extLst>
              <a:ext uri="{FF2B5EF4-FFF2-40B4-BE49-F238E27FC236}">
                <a16:creationId xmlns:a16="http://schemas.microsoft.com/office/drawing/2014/main" id="{6A2D269A-54ED-3947-CBFA-F235E0163D7E}"/>
              </a:ext>
            </a:extLst>
          </p:cNvPr>
          <p:cNvSpPr>
            <a:spLocks noGrp="1"/>
          </p:cNvSpPr>
          <p:nvPr>
            <p:ph type="sldNum" sz="quarter" idx="10"/>
          </p:nvPr>
        </p:nvSpPr>
        <p:spPr>
          <a:xfrm>
            <a:off x="268288" y="6429375"/>
            <a:ext cx="536575" cy="365125"/>
          </a:xfrm>
        </p:spPr>
        <p:txBody>
          <a:bodyPr anchor="b">
            <a:normAutofit/>
          </a:bodyPr>
          <a:lstStyle/>
          <a:p>
            <a:pPr>
              <a:spcAft>
                <a:spcPts val="600"/>
              </a:spcAft>
              <a:defRPr/>
            </a:pPr>
            <a:fld id="{47D8D022-934C-4A84-8A7C-39F40BDA936F}" type="slidenum">
              <a:rPr lang="en-US" smtClean="0"/>
              <a:pPr>
                <a:spcAft>
                  <a:spcPts val="600"/>
                </a:spcAft>
                <a:defRPr/>
              </a:pPr>
              <a:t>40</a:t>
            </a:fld>
            <a:endParaRPr lang="en-US"/>
          </a:p>
        </p:txBody>
      </p:sp>
      <p:graphicFrame>
        <p:nvGraphicFramePr>
          <p:cNvPr id="8" name="Content Placeholder 4">
            <a:extLst>
              <a:ext uri="{FF2B5EF4-FFF2-40B4-BE49-F238E27FC236}">
                <a16:creationId xmlns:a16="http://schemas.microsoft.com/office/drawing/2014/main" id="{FB900E48-AD3F-A514-9180-3E91D00C4D89}"/>
              </a:ext>
            </a:extLst>
          </p:cNvPr>
          <p:cNvGraphicFramePr>
            <a:graphicFrameLocks/>
          </p:cNvGraphicFramePr>
          <p:nvPr>
            <p:extLst>
              <p:ext uri="{D42A27DB-BD31-4B8C-83A1-F6EECF244321}">
                <p14:modId xmlns:p14="http://schemas.microsoft.com/office/powerpoint/2010/main" val="2792208553"/>
              </p:ext>
            </p:extLst>
          </p:nvPr>
        </p:nvGraphicFramePr>
        <p:xfrm>
          <a:off x="111255" y="755225"/>
          <a:ext cx="11052050" cy="5549626"/>
        </p:xfrm>
        <a:graphic>
          <a:graphicData uri="http://schemas.openxmlformats.org/drawingml/2006/table">
            <a:tbl>
              <a:tblPr firstRow="1" bandRow="1"/>
              <a:tblGrid>
                <a:gridCol w="2304468">
                  <a:extLst>
                    <a:ext uri="{9D8B030D-6E8A-4147-A177-3AD203B41FA5}">
                      <a16:colId xmlns:a16="http://schemas.microsoft.com/office/drawing/2014/main" val="72150618"/>
                    </a:ext>
                  </a:extLst>
                </a:gridCol>
                <a:gridCol w="2165023">
                  <a:extLst>
                    <a:ext uri="{9D8B030D-6E8A-4147-A177-3AD203B41FA5}">
                      <a16:colId xmlns:a16="http://schemas.microsoft.com/office/drawing/2014/main" val="1135326667"/>
                    </a:ext>
                  </a:extLst>
                </a:gridCol>
                <a:gridCol w="2310668">
                  <a:extLst>
                    <a:ext uri="{9D8B030D-6E8A-4147-A177-3AD203B41FA5}">
                      <a16:colId xmlns:a16="http://schemas.microsoft.com/office/drawing/2014/main" val="3825290732"/>
                    </a:ext>
                  </a:extLst>
                </a:gridCol>
                <a:gridCol w="4271891">
                  <a:extLst>
                    <a:ext uri="{9D8B030D-6E8A-4147-A177-3AD203B41FA5}">
                      <a16:colId xmlns:a16="http://schemas.microsoft.com/office/drawing/2014/main" val="1212238160"/>
                    </a:ext>
                  </a:extLst>
                </a:gridCol>
              </a:tblGrid>
              <a:tr h="631588">
                <a:tc>
                  <a:txBody>
                    <a:bodyPr/>
                    <a:lstStyle/>
                    <a:p>
                      <a:pPr algn="ctr" fontAlgn="t"/>
                      <a:r>
                        <a:rPr lang="en-US" sz="2200" b="1" dirty="0">
                          <a:solidFill>
                            <a:srgbClr val="FFFFFF"/>
                          </a:solidFill>
                          <a:effectLst/>
                        </a:rPr>
                        <a:t>Hypothesized Function</a:t>
                      </a:r>
                    </a:p>
                  </a:txBody>
                  <a:tcPr marL="42080" marR="42080" marT="42080" marB="420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333333"/>
                    </a:solidFill>
                  </a:tcPr>
                </a:tc>
                <a:tc>
                  <a:txBody>
                    <a:bodyPr/>
                    <a:lstStyle/>
                    <a:p>
                      <a:pPr algn="ctr" fontAlgn="t"/>
                      <a:r>
                        <a:rPr lang="en-US" sz="2200" b="1" dirty="0">
                          <a:solidFill>
                            <a:srgbClr val="FFFFFF"/>
                          </a:solidFill>
                          <a:effectLst/>
                        </a:rPr>
                        <a:t>FERB</a:t>
                      </a:r>
                    </a:p>
                  </a:txBody>
                  <a:tcPr marL="42080" marR="42080" marT="42080" marB="420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333333"/>
                    </a:solidFill>
                  </a:tcPr>
                </a:tc>
                <a:tc>
                  <a:txBody>
                    <a:bodyPr/>
                    <a:lstStyle/>
                    <a:p>
                      <a:pPr algn="ctr" fontAlgn="t"/>
                      <a:r>
                        <a:rPr lang="en-US" sz="2200" b="1">
                          <a:solidFill>
                            <a:srgbClr val="FFFFFF"/>
                          </a:solidFill>
                          <a:effectLst/>
                        </a:rPr>
                        <a:t>Example or Non-Example?</a:t>
                      </a:r>
                    </a:p>
                  </a:txBody>
                  <a:tcPr marL="42080" marR="42080" marT="42080" marB="420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333333"/>
                    </a:solidFill>
                  </a:tcPr>
                </a:tc>
                <a:tc>
                  <a:txBody>
                    <a:bodyPr/>
                    <a:lstStyle/>
                    <a:p>
                      <a:pPr algn="ctr" fontAlgn="t"/>
                      <a:r>
                        <a:rPr lang="en-US" sz="2200" b="1">
                          <a:solidFill>
                            <a:srgbClr val="FFFFFF"/>
                          </a:solidFill>
                          <a:effectLst/>
                        </a:rPr>
                        <a:t>Explanation</a:t>
                      </a:r>
                    </a:p>
                  </a:txBody>
                  <a:tcPr marL="42080" marR="42080" marT="42080" marB="4208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333333"/>
                    </a:solidFill>
                  </a:tcPr>
                </a:tc>
                <a:extLst>
                  <a:ext uri="{0D108BD9-81ED-4DB2-BD59-A6C34878D82A}">
                    <a16:rowId xmlns:a16="http://schemas.microsoft.com/office/drawing/2014/main" val="2442020053"/>
                  </a:ext>
                </a:extLst>
              </a:tr>
              <a:tr h="1092423">
                <a:tc>
                  <a:txBody>
                    <a:bodyPr/>
                    <a:lstStyle/>
                    <a:p>
                      <a:pPr algn="l" fontAlgn="t"/>
                      <a:r>
                        <a:rPr lang="en-US" sz="2200" dirty="0">
                          <a:effectLst/>
                        </a:rPr>
                        <a:t>Attention (from adults)</a:t>
                      </a:r>
                    </a:p>
                  </a:txBody>
                  <a:tcPr marL="42080" marR="42080" marT="16831" marB="16831">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fontAlgn="t"/>
                      <a:r>
                        <a:rPr lang="en-US" sz="2200" dirty="0">
                          <a:effectLst/>
                        </a:rPr>
                        <a:t>Staff will provide non-contingent attention to the student.</a:t>
                      </a:r>
                    </a:p>
                  </a:txBody>
                  <a:tcPr marL="42080" marR="42080" marT="16831" marB="16831">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fontAlgn="t"/>
                      <a:r>
                        <a:rPr lang="en-US" sz="2200" dirty="0">
                          <a:effectLst/>
                        </a:rPr>
                        <a:t>Non-Example</a:t>
                      </a:r>
                    </a:p>
                    <a:p>
                      <a:pPr algn="l" fontAlgn="t"/>
                      <a:r>
                        <a:rPr lang="en-US" sz="2200" dirty="0">
                          <a:effectLst/>
                        </a:rPr>
                        <a:t>Not a behavior the student performs</a:t>
                      </a:r>
                    </a:p>
                  </a:txBody>
                  <a:tcPr marL="42080" marR="42080" marT="16831" marB="16831">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fontAlgn="t"/>
                      <a:r>
                        <a:rPr lang="en-US" sz="2200" dirty="0">
                          <a:effectLst/>
                        </a:rPr>
                        <a:t>This is not a behavior that the student engages in, rather, it is an example of an environmental support that the adult provides.</a:t>
                      </a:r>
                    </a:p>
                  </a:txBody>
                  <a:tcPr marL="42080" marR="42080" marT="16831" marB="16831">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914011702"/>
                  </a:ext>
                </a:extLst>
              </a:tr>
              <a:tr h="1348090">
                <a:tc>
                  <a:txBody>
                    <a:bodyPr/>
                    <a:lstStyle/>
                    <a:p>
                      <a:pPr algn="l" fontAlgn="t"/>
                      <a:r>
                        <a:rPr lang="en-US" sz="2200">
                          <a:effectLst/>
                        </a:rPr>
                        <a:t>Attention (from adults)</a:t>
                      </a:r>
                    </a:p>
                  </a:txBody>
                  <a:tcPr marL="42080" marR="42080" marT="16831" marB="16831">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bg1">
                        <a:lumMod val="85000"/>
                      </a:schemeClr>
                    </a:solidFill>
                  </a:tcPr>
                </a:tc>
                <a:tc>
                  <a:txBody>
                    <a:bodyPr/>
                    <a:lstStyle/>
                    <a:p>
                      <a:pPr algn="l" fontAlgn="t"/>
                      <a:r>
                        <a:rPr lang="en-US" sz="2200">
                          <a:effectLst/>
                        </a:rPr>
                        <a:t>Student will request a break.</a:t>
                      </a:r>
                    </a:p>
                  </a:txBody>
                  <a:tcPr marL="42080" marR="42080" marT="16831" marB="16831">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bg1">
                        <a:lumMod val="85000"/>
                      </a:schemeClr>
                    </a:solidFill>
                  </a:tcPr>
                </a:tc>
                <a:tc>
                  <a:txBody>
                    <a:bodyPr/>
                    <a:lstStyle/>
                    <a:p>
                      <a:pPr algn="l" fontAlgn="t"/>
                      <a:r>
                        <a:rPr lang="en-US" sz="2200">
                          <a:effectLst/>
                        </a:rPr>
                        <a:t>Non-Example</a:t>
                      </a:r>
                    </a:p>
                    <a:p>
                      <a:pPr algn="l" fontAlgn="t"/>
                      <a:r>
                        <a:rPr lang="en-US" sz="2200">
                          <a:effectLst/>
                        </a:rPr>
                        <a:t>No Functional Equivalence</a:t>
                      </a:r>
                    </a:p>
                  </a:txBody>
                  <a:tcPr marL="42080" marR="42080" marT="16831" marB="16831">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bg1">
                        <a:lumMod val="85000"/>
                      </a:schemeClr>
                    </a:solidFill>
                  </a:tcPr>
                </a:tc>
                <a:tc>
                  <a:txBody>
                    <a:bodyPr/>
                    <a:lstStyle/>
                    <a:p>
                      <a:pPr algn="l" fontAlgn="t"/>
                      <a:r>
                        <a:rPr lang="en-US" sz="2200" dirty="0">
                          <a:effectLst/>
                        </a:rPr>
                        <a:t>There is no direct connection or functional equivalence between the function and FERB. Function is to access attention, but by requesting a break, student will not receive the attention they desire.</a:t>
                      </a:r>
                    </a:p>
                  </a:txBody>
                  <a:tcPr marL="42080" marR="42080" marT="16831" marB="16831">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4981279"/>
                  </a:ext>
                </a:extLst>
              </a:tr>
              <a:tr h="836757">
                <a:tc>
                  <a:txBody>
                    <a:bodyPr/>
                    <a:lstStyle/>
                    <a:p>
                      <a:pPr algn="l" fontAlgn="t"/>
                      <a:r>
                        <a:rPr lang="en-US" sz="2200">
                          <a:effectLst/>
                        </a:rPr>
                        <a:t>Attention (from adults)</a:t>
                      </a:r>
                    </a:p>
                  </a:txBody>
                  <a:tcPr marL="42080" marR="42080" marT="16831" marB="16831">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fontAlgn="t"/>
                      <a:r>
                        <a:rPr lang="en-US" sz="2200">
                          <a:effectLst/>
                        </a:rPr>
                        <a:t>Student will request to play a game or to talk with an adult.</a:t>
                      </a:r>
                    </a:p>
                  </a:txBody>
                  <a:tcPr marL="42080" marR="42080" marT="16831" marB="16831">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l" fontAlgn="t"/>
                      <a:r>
                        <a:rPr lang="en-US" sz="2200" b="1">
                          <a:effectLst/>
                        </a:rPr>
                        <a:t>Example</a:t>
                      </a:r>
                      <a:endParaRPr lang="en-US" sz="2200">
                        <a:effectLst/>
                      </a:endParaRPr>
                    </a:p>
                  </a:txBody>
                  <a:tcPr marL="42080" marR="42080" marT="16831" marB="16831">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400" kern="1200" dirty="0">
                          <a:solidFill>
                            <a:schemeClr val="tx1"/>
                          </a:solidFill>
                          <a:effectLst/>
                          <a:latin typeface="+mn-lt"/>
                          <a:ea typeface="+mn-ea"/>
                          <a:cs typeface="+mn-cs"/>
                        </a:rPr>
                        <a:t>This meets criteria 1-7 for a FERB </a:t>
                      </a:r>
                      <a:endParaRPr lang="en-US" sz="2400" dirty="0">
                        <a:effectLst/>
                      </a:endParaRPr>
                    </a:p>
                    <a:p>
                      <a:pPr algn="l" fontAlgn="t"/>
                      <a:endParaRPr lang="en-US" sz="2200" dirty="0">
                        <a:effectLst/>
                      </a:endParaRPr>
                    </a:p>
                  </a:txBody>
                  <a:tcPr marL="42080" marR="42080" marT="16831" marB="16831">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274286960"/>
                  </a:ext>
                </a:extLst>
              </a:tr>
            </a:tbl>
          </a:graphicData>
        </a:graphic>
      </p:graphicFrame>
    </p:spTree>
    <p:extLst>
      <p:ext uri="{BB962C8B-B14F-4D97-AF65-F5344CB8AC3E}">
        <p14:creationId xmlns:p14="http://schemas.microsoft.com/office/powerpoint/2010/main" val="2754663550"/>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ADB34FDF-74EF-9821-7219-FF198BBE6717}"/>
              </a:ext>
            </a:extLst>
          </p:cNvPr>
          <p:cNvSpPr>
            <a:spLocks noGrp="1"/>
          </p:cNvSpPr>
          <p:nvPr>
            <p:ph type="title"/>
          </p:nvPr>
        </p:nvSpPr>
        <p:spPr>
          <a:xfrm>
            <a:off x="259417" y="189652"/>
            <a:ext cx="10086851" cy="1131147"/>
          </a:xfrm>
        </p:spPr>
        <p:txBody>
          <a:bodyPr wrap="square" anchor="t">
            <a:normAutofit/>
          </a:bodyPr>
          <a:lstStyle/>
          <a:p>
            <a:pPr marL="0" indent="0">
              <a:buNone/>
            </a:pPr>
            <a:r>
              <a:rPr lang="en-US" dirty="0"/>
              <a:t>Examples and Non-Examples: Attention (from adults)</a:t>
            </a:r>
          </a:p>
          <a:p>
            <a:endParaRPr lang="en-US"/>
          </a:p>
        </p:txBody>
      </p:sp>
      <p:sp>
        <p:nvSpPr>
          <p:cNvPr id="4" name="Slide Number Placeholder 3">
            <a:extLst>
              <a:ext uri="{FF2B5EF4-FFF2-40B4-BE49-F238E27FC236}">
                <a16:creationId xmlns:a16="http://schemas.microsoft.com/office/drawing/2014/main" id="{6A2D269A-54ED-3947-CBFA-F235E0163D7E}"/>
              </a:ext>
            </a:extLst>
          </p:cNvPr>
          <p:cNvSpPr>
            <a:spLocks noGrp="1"/>
          </p:cNvSpPr>
          <p:nvPr>
            <p:ph type="sldNum" sz="quarter" idx="10"/>
          </p:nvPr>
        </p:nvSpPr>
        <p:spPr>
          <a:xfrm>
            <a:off x="268288" y="6429375"/>
            <a:ext cx="536575" cy="365125"/>
          </a:xfrm>
        </p:spPr>
        <p:txBody>
          <a:bodyPr anchor="b">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7D8D022-934C-4A84-8A7C-39F40BDA936F}" type="slidenum">
              <a:rPr kumimoji="0" lang="en-US" sz="10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41</a:t>
            </a:fld>
            <a:endParaRPr kumimoji="0" lang="en-US" sz="10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sp>
        <p:nvSpPr>
          <p:cNvPr id="5" name="AutoShape 3">
            <a:extLst>
              <a:ext uri="{FF2B5EF4-FFF2-40B4-BE49-F238E27FC236}">
                <a16:creationId xmlns:a16="http://schemas.microsoft.com/office/drawing/2014/main" id="{BA9640BC-3372-6FCD-3E2B-FC247A76835B}"/>
              </a:ext>
            </a:extLst>
          </p:cNvPr>
          <p:cNvSpPr>
            <a:spLocks noChangeAspect="1" noChangeArrowheads="1" noTextEdit="1"/>
          </p:cNvSpPr>
          <p:nvPr/>
        </p:nvSpPr>
        <p:spPr bwMode="auto">
          <a:xfrm>
            <a:off x="258763" y="755650"/>
            <a:ext cx="11075987" cy="57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101A4C50-6088-0E0D-8559-52FBBB54174E}"/>
              </a:ext>
            </a:extLst>
          </p:cNvPr>
          <p:cNvSpPr>
            <a:spLocks noChangeArrowheads="1"/>
          </p:cNvSpPr>
          <p:nvPr/>
        </p:nvSpPr>
        <p:spPr bwMode="auto">
          <a:xfrm>
            <a:off x="266700" y="798513"/>
            <a:ext cx="2305050" cy="75406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F4EC2C4D-2C67-4715-6702-FF6EFD8445FA}"/>
              </a:ext>
            </a:extLst>
          </p:cNvPr>
          <p:cNvSpPr>
            <a:spLocks noChangeArrowheads="1"/>
          </p:cNvSpPr>
          <p:nvPr/>
        </p:nvSpPr>
        <p:spPr bwMode="auto">
          <a:xfrm>
            <a:off x="2571750" y="798513"/>
            <a:ext cx="2165350" cy="75406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7">
            <a:extLst>
              <a:ext uri="{FF2B5EF4-FFF2-40B4-BE49-F238E27FC236}">
                <a16:creationId xmlns:a16="http://schemas.microsoft.com/office/drawing/2014/main" id="{FB286A2F-BCD0-E73B-F14B-C56AB2BAE604}"/>
              </a:ext>
            </a:extLst>
          </p:cNvPr>
          <p:cNvSpPr>
            <a:spLocks noChangeArrowheads="1"/>
          </p:cNvSpPr>
          <p:nvPr/>
        </p:nvSpPr>
        <p:spPr bwMode="auto">
          <a:xfrm>
            <a:off x="4737100" y="798513"/>
            <a:ext cx="2311400" cy="75406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8">
            <a:extLst>
              <a:ext uri="{FF2B5EF4-FFF2-40B4-BE49-F238E27FC236}">
                <a16:creationId xmlns:a16="http://schemas.microsoft.com/office/drawing/2014/main" id="{CCDF06AE-AD47-0C44-CD98-56392142C609}"/>
              </a:ext>
            </a:extLst>
          </p:cNvPr>
          <p:cNvSpPr>
            <a:spLocks noChangeArrowheads="1"/>
          </p:cNvSpPr>
          <p:nvPr/>
        </p:nvSpPr>
        <p:spPr bwMode="auto">
          <a:xfrm>
            <a:off x="7048500" y="798513"/>
            <a:ext cx="4271962" cy="75406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9">
            <a:extLst>
              <a:ext uri="{FF2B5EF4-FFF2-40B4-BE49-F238E27FC236}">
                <a16:creationId xmlns:a16="http://schemas.microsoft.com/office/drawing/2014/main" id="{11C54381-66BE-4C84-6CAF-A9C3BF2D127E}"/>
              </a:ext>
            </a:extLst>
          </p:cNvPr>
          <p:cNvSpPr>
            <a:spLocks noChangeArrowheads="1"/>
          </p:cNvSpPr>
          <p:nvPr/>
        </p:nvSpPr>
        <p:spPr bwMode="auto">
          <a:xfrm>
            <a:off x="266700" y="1552575"/>
            <a:ext cx="2305050" cy="1374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0">
            <a:extLst>
              <a:ext uri="{FF2B5EF4-FFF2-40B4-BE49-F238E27FC236}">
                <a16:creationId xmlns:a16="http://schemas.microsoft.com/office/drawing/2014/main" id="{AF7A1317-020B-DB17-6138-EE1FDB75F072}"/>
              </a:ext>
            </a:extLst>
          </p:cNvPr>
          <p:cNvSpPr>
            <a:spLocks noChangeArrowheads="1"/>
          </p:cNvSpPr>
          <p:nvPr/>
        </p:nvSpPr>
        <p:spPr bwMode="auto">
          <a:xfrm>
            <a:off x="2571750" y="1552575"/>
            <a:ext cx="2165350" cy="1374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1">
            <a:extLst>
              <a:ext uri="{FF2B5EF4-FFF2-40B4-BE49-F238E27FC236}">
                <a16:creationId xmlns:a16="http://schemas.microsoft.com/office/drawing/2014/main" id="{183F42F1-3DE5-29A2-26D0-B1E344CA7ACC}"/>
              </a:ext>
            </a:extLst>
          </p:cNvPr>
          <p:cNvSpPr>
            <a:spLocks noChangeArrowheads="1"/>
          </p:cNvSpPr>
          <p:nvPr/>
        </p:nvSpPr>
        <p:spPr bwMode="auto">
          <a:xfrm>
            <a:off x="4737100" y="1552575"/>
            <a:ext cx="2311400" cy="1374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2">
            <a:extLst>
              <a:ext uri="{FF2B5EF4-FFF2-40B4-BE49-F238E27FC236}">
                <a16:creationId xmlns:a16="http://schemas.microsoft.com/office/drawing/2014/main" id="{A0629B53-2690-8E2E-157D-BD0CC0A8326B}"/>
              </a:ext>
            </a:extLst>
          </p:cNvPr>
          <p:cNvSpPr>
            <a:spLocks noChangeArrowheads="1"/>
          </p:cNvSpPr>
          <p:nvPr/>
        </p:nvSpPr>
        <p:spPr bwMode="auto">
          <a:xfrm>
            <a:off x="7048500" y="1552575"/>
            <a:ext cx="4271962" cy="1374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3">
            <a:extLst>
              <a:ext uri="{FF2B5EF4-FFF2-40B4-BE49-F238E27FC236}">
                <a16:creationId xmlns:a16="http://schemas.microsoft.com/office/drawing/2014/main" id="{8CB6E11C-4ADC-BFF8-D2BB-44263CE05212}"/>
              </a:ext>
            </a:extLst>
          </p:cNvPr>
          <p:cNvSpPr>
            <a:spLocks noChangeArrowheads="1"/>
          </p:cNvSpPr>
          <p:nvPr/>
        </p:nvSpPr>
        <p:spPr bwMode="auto">
          <a:xfrm>
            <a:off x="266700" y="2927350"/>
            <a:ext cx="2305050" cy="2046288"/>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4">
            <a:extLst>
              <a:ext uri="{FF2B5EF4-FFF2-40B4-BE49-F238E27FC236}">
                <a16:creationId xmlns:a16="http://schemas.microsoft.com/office/drawing/2014/main" id="{23E07CE4-03A0-AE38-DA9B-5B07FA422935}"/>
              </a:ext>
            </a:extLst>
          </p:cNvPr>
          <p:cNvSpPr>
            <a:spLocks noChangeArrowheads="1"/>
          </p:cNvSpPr>
          <p:nvPr/>
        </p:nvSpPr>
        <p:spPr bwMode="auto">
          <a:xfrm>
            <a:off x="2571750" y="2927350"/>
            <a:ext cx="2165350" cy="2046288"/>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5">
            <a:extLst>
              <a:ext uri="{FF2B5EF4-FFF2-40B4-BE49-F238E27FC236}">
                <a16:creationId xmlns:a16="http://schemas.microsoft.com/office/drawing/2014/main" id="{F67FF95F-94B8-5045-6EB8-29805DAA0370}"/>
              </a:ext>
            </a:extLst>
          </p:cNvPr>
          <p:cNvSpPr>
            <a:spLocks noChangeArrowheads="1"/>
          </p:cNvSpPr>
          <p:nvPr/>
        </p:nvSpPr>
        <p:spPr bwMode="auto">
          <a:xfrm>
            <a:off x="4737100" y="2927350"/>
            <a:ext cx="2311400" cy="2046288"/>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6">
            <a:extLst>
              <a:ext uri="{FF2B5EF4-FFF2-40B4-BE49-F238E27FC236}">
                <a16:creationId xmlns:a16="http://schemas.microsoft.com/office/drawing/2014/main" id="{6613A16B-044A-62B0-F719-7513409F0230}"/>
              </a:ext>
            </a:extLst>
          </p:cNvPr>
          <p:cNvSpPr>
            <a:spLocks noChangeArrowheads="1"/>
          </p:cNvSpPr>
          <p:nvPr/>
        </p:nvSpPr>
        <p:spPr bwMode="auto">
          <a:xfrm>
            <a:off x="7048500" y="2927350"/>
            <a:ext cx="4271962" cy="2046288"/>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7">
            <a:extLst>
              <a:ext uri="{FF2B5EF4-FFF2-40B4-BE49-F238E27FC236}">
                <a16:creationId xmlns:a16="http://schemas.microsoft.com/office/drawing/2014/main" id="{20A6EE2F-63A0-FE2C-D0B4-DC6115B9730F}"/>
              </a:ext>
            </a:extLst>
          </p:cNvPr>
          <p:cNvSpPr>
            <a:spLocks noChangeArrowheads="1"/>
          </p:cNvSpPr>
          <p:nvPr/>
        </p:nvSpPr>
        <p:spPr bwMode="auto">
          <a:xfrm>
            <a:off x="266700" y="4973638"/>
            <a:ext cx="2305050" cy="1374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8">
            <a:extLst>
              <a:ext uri="{FF2B5EF4-FFF2-40B4-BE49-F238E27FC236}">
                <a16:creationId xmlns:a16="http://schemas.microsoft.com/office/drawing/2014/main" id="{E4B9A085-0F2D-8860-8F89-B60583AF561A}"/>
              </a:ext>
            </a:extLst>
          </p:cNvPr>
          <p:cNvSpPr>
            <a:spLocks noChangeArrowheads="1"/>
          </p:cNvSpPr>
          <p:nvPr/>
        </p:nvSpPr>
        <p:spPr bwMode="auto">
          <a:xfrm>
            <a:off x="2571750" y="4973638"/>
            <a:ext cx="2165350" cy="1374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9">
            <a:extLst>
              <a:ext uri="{FF2B5EF4-FFF2-40B4-BE49-F238E27FC236}">
                <a16:creationId xmlns:a16="http://schemas.microsoft.com/office/drawing/2014/main" id="{8F969F6B-EFAF-3E92-124C-B046F839AE9C}"/>
              </a:ext>
            </a:extLst>
          </p:cNvPr>
          <p:cNvSpPr>
            <a:spLocks noChangeArrowheads="1"/>
          </p:cNvSpPr>
          <p:nvPr/>
        </p:nvSpPr>
        <p:spPr bwMode="auto">
          <a:xfrm>
            <a:off x="4737100" y="4973638"/>
            <a:ext cx="2311400" cy="1374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0">
            <a:extLst>
              <a:ext uri="{FF2B5EF4-FFF2-40B4-BE49-F238E27FC236}">
                <a16:creationId xmlns:a16="http://schemas.microsoft.com/office/drawing/2014/main" id="{6F149665-6A3F-FC4D-4218-DD44E3F07EBB}"/>
              </a:ext>
            </a:extLst>
          </p:cNvPr>
          <p:cNvSpPr>
            <a:spLocks noChangeArrowheads="1"/>
          </p:cNvSpPr>
          <p:nvPr/>
        </p:nvSpPr>
        <p:spPr bwMode="auto">
          <a:xfrm>
            <a:off x="7048500" y="4973638"/>
            <a:ext cx="4271962" cy="1374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Line 21">
            <a:extLst>
              <a:ext uri="{FF2B5EF4-FFF2-40B4-BE49-F238E27FC236}">
                <a16:creationId xmlns:a16="http://schemas.microsoft.com/office/drawing/2014/main" id="{B71415BA-A0D2-238A-E5D9-E24241E0B1E6}"/>
              </a:ext>
            </a:extLst>
          </p:cNvPr>
          <p:cNvSpPr>
            <a:spLocks noChangeShapeType="1"/>
          </p:cNvSpPr>
          <p:nvPr/>
        </p:nvSpPr>
        <p:spPr bwMode="auto">
          <a:xfrm>
            <a:off x="2571750" y="792163"/>
            <a:ext cx="0" cy="7651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2">
            <a:extLst>
              <a:ext uri="{FF2B5EF4-FFF2-40B4-BE49-F238E27FC236}">
                <a16:creationId xmlns:a16="http://schemas.microsoft.com/office/drawing/2014/main" id="{99696610-5BA7-1444-6451-8A9F13B1212E}"/>
              </a:ext>
            </a:extLst>
          </p:cNvPr>
          <p:cNvSpPr>
            <a:spLocks noChangeShapeType="1"/>
          </p:cNvSpPr>
          <p:nvPr/>
        </p:nvSpPr>
        <p:spPr bwMode="auto">
          <a:xfrm>
            <a:off x="2571750" y="1557338"/>
            <a:ext cx="0" cy="4795838"/>
          </a:xfrm>
          <a:prstGeom prst="line">
            <a:avLst/>
          </a:prstGeom>
          <a:noFill/>
          <a:ln w="9525" cap="flat">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3">
            <a:extLst>
              <a:ext uri="{FF2B5EF4-FFF2-40B4-BE49-F238E27FC236}">
                <a16:creationId xmlns:a16="http://schemas.microsoft.com/office/drawing/2014/main" id="{A35AB9F1-B224-FB2B-3091-2BFEEFA049A6}"/>
              </a:ext>
            </a:extLst>
          </p:cNvPr>
          <p:cNvSpPr>
            <a:spLocks noChangeShapeType="1"/>
          </p:cNvSpPr>
          <p:nvPr/>
        </p:nvSpPr>
        <p:spPr bwMode="auto">
          <a:xfrm>
            <a:off x="4737100" y="792163"/>
            <a:ext cx="0" cy="7651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4">
            <a:extLst>
              <a:ext uri="{FF2B5EF4-FFF2-40B4-BE49-F238E27FC236}">
                <a16:creationId xmlns:a16="http://schemas.microsoft.com/office/drawing/2014/main" id="{16B406D0-2B0C-0800-DA84-CBFC61E2A683}"/>
              </a:ext>
            </a:extLst>
          </p:cNvPr>
          <p:cNvSpPr>
            <a:spLocks noChangeShapeType="1"/>
          </p:cNvSpPr>
          <p:nvPr/>
        </p:nvSpPr>
        <p:spPr bwMode="auto">
          <a:xfrm>
            <a:off x="4737100" y="1557338"/>
            <a:ext cx="0" cy="4795838"/>
          </a:xfrm>
          <a:prstGeom prst="line">
            <a:avLst/>
          </a:prstGeom>
          <a:noFill/>
          <a:ln w="9525" cap="flat">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5">
            <a:extLst>
              <a:ext uri="{FF2B5EF4-FFF2-40B4-BE49-F238E27FC236}">
                <a16:creationId xmlns:a16="http://schemas.microsoft.com/office/drawing/2014/main" id="{A2E07C06-4D22-A7FB-2257-20B61B7052C8}"/>
              </a:ext>
            </a:extLst>
          </p:cNvPr>
          <p:cNvSpPr>
            <a:spLocks noChangeShapeType="1"/>
          </p:cNvSpPr>
          <p:nvPr/>
        </p:nvSpPr>
        <p:spPr bwMode="auto">
          <a:xfrm>
            <a:off x="7048500" y="792163"/>
            <a:ext cx="0" cy="7651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6">
            <a:extLst>
              <a:ext uri="{FF2B5EF4-FFF2-40B4-BE49-F238E27FC236}">
                <a16:creationId xmlns:a16="http://schemas.microsoft.com/office/drawing/2014/main" id="{B5B820AA-FCCE-E4AB-2F94-248A372DBA38}"/>
              </a:ext>
            </a:extLst>
          </p:cNvPr>
          <p:cNvSpPr>
            <a:spLocks noChangeShapeType="1"/>
          </p:cNvSpPr>
          <p:nvPr/>
        </p:nvSpPr>
        <p:spPr bwMode="auto">
          <a:xfrm>
            <a:off x="7048500" y="1557338"/>
            <a:ext cx="0" cy="4795838"/>
          </a:xfrm>
          <a:prstGeom prst="line">
            <a:avLst/>
          </a:prstGeom>
          <a:noFill/>
          <a:ln w="9525" cap="flat">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7">
            <a:extLst>
              <a:ext uri="{FF2B5EF4-FFF2-40B4-BE49-F238E27FC236}">
                <a16:creationId xmlns:a16="http://schemas.microsoft.com/office/drawing/2014/main" id="{5026D498-FB81-03B3-48EC-CD5A23EF669F}"/>
              </a:ext>
            </a:extLst>
          </p:cNvPr>
          <p:cNvSpPr>
            <a:spLocks noChangeShapeType="1"/>
          </p:cNvSpPr>
          <p:nvPr/>
        </p:nvSpPr>
        <p:spPr bwMode="auto">
          <a:xfrm>
            <a:off x="260350" y="1552575"/>
            <a:ext cx="11068050" cy="0"/>
          </a:xfrm>
          <a:prstGeom prst="line">
            <a:avLst/>
          </a:prstGeom>
          <a:noFill/>
          <a:ln w="9525" cap="flat">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8">
            <a:extLst>
              <a:ext uri="{FF2B5EF4-FFF2-40B4-BE49-F238E27FC236}">
                <a16:creationId xmlns:a16="http://schemas.microsoft.com/office/drawing/2014/main" id="{008CBCF1-6C39-B530-6202-F9C82A9C8DF1}"/>
              </a:ext>
            </a:extLst>
          </p:cNvPr>
          <p:cNvSpPr>
            <a:spLocks noChangeShapeType="1"/>
          </p:cNvSpPr>
          <p:nvPr/>
        </p:nvSpPr>
        <p:spPr bwMode="auto">
          <a:xfrm>
            <a:off x="261938" y="2927350"/>
            <a:ext cx="11064875" cy="0"/>
          </a:xfrm>
          <a:prstGeom prst="line">
            <a:avLst/>
          </a:prstGeom>
          <a:noFill/>
          <a:ln w="9525" cap="flat">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29">
            <a:extLst>
              <a:ext uri="{FF2B5EF4-FFF2-40B4-BE49-F238E27FC236}">
                <a16:creationId xmlns:a16="http://schemas.microsoft.com/office/drawing/2014/main" id="{4D6F9B20-0B31-AEC2-AC6D-7ACB2226F7E2}"/>
              </a:ext>
            </a:extLst>
          </p:cNvPr>
          <p:cNvSpPr>
            <a:spLocks noChangeShapeType="1"/>
          </p:cNvSpPr>
          <p:nvPr/>
        </p:nvSpPr>
        <p:spPr bwMode="auto">
          <a:xfrm>
            <a:off x="261938" y="4973638"/>
            <a:ext cx="11064875" cy="0"/>
          </a:xfrm>
          <a:prstGeom prst="line">
            <a:avLst/>
          </a:prstGeom>
          <a:noFill/>
          <a:ln w="9525" cap="flat">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30">
            <a:extLst>
              <a:ext uri="{FF2B5EF4-FFF2-40B4-BE49-F238E27FC236}">
                <a16:creationId xmlns:a16="http://schemas.microsoft.com/office/drawing/2014/main" id="{929AD351-1635-DD0F-3BE5-6236E77E1144}"/>
              </a:ext>
            </a:extLst>
          </p:cNvPr>
          <p:cNvSpPr>
            <a:spLocks noChangeShapeType="1"/>
          </p:cNvSpPr>
          <p:nvPr/>
        </p:nvSpPr>
        <p:spPr bwMode="auto">
          <a:xfrm>
            <a:off x="266700" y="792163"/>
            <a:ext cx="0" cy="7651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31">
            <a:extLst>
              <a:ext uri="{FF2B5EF4-FFF2-40B4-BE49-F238E27FC236}">
                <a16:creationId xmlns:a16="http://schemas.microsoft.com/office/drawing/2014/main" id="{C9836E49-3BE1-1680-78C8-CDBC6A8517DE}"/>
              </a:ext>
            </a:extLst>
          </p:cNvPr>
          <p:cNvSpPr>
            <a:spLocks noChangeShapeType="1"/>
          </p:cNvSpPr>
          <p:nvPr/>
        </p:nvSpPr>
        <p:spPr bwMode="auto">
          <a:xfrm>
            <a:off x="266700" y="1557338"/>
            <a:ext cx="0" cy="4795838"/>
          </a:xfrm>
          <a:prstGeom prst="line">
            <a:avLst/>
          </a:prstGeom>
          <a:noFill/>
          <a:ln w="9525" cap="flat">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32">
            <a:extLst>
              <a:ext uri="{FF2B5EF4-FFF2-40B4-BE49-F238E27FC236}">
                <a16:creationId xmlns:a16="http://schemas.microsoft.com/office/drawing/2014/main" id="{AF681F1C-9B5C-9A49-F0B7-B1F1267FC3A9}"/>
              </a:ext>
            </a:extLst>
          </p:cNvPr>
          <p:cNvSpPr>
            <a:spLocks noChangeShapeType="1"/>
          </p:cNvSpPr>
          <p:nvPr/>
        </p:nvSpPr>
        <p:spPr bwMode="auto">
          <a:xfrm>
            <a:off x="11320463" y="792163"/>
            <a:ext cx="0" cy="7651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33">
            <a:extLst>
              <a:ext uri="{FF2B5EF4-FFF2-40B4-BE49-F238E27FC236}">
                <a16:creationId xmlns:a16="http://schemas.microsoft.com/office/drawing/2014/main" id="{0FF7F4F9-3E78-E942-394E-770D06CD0694}"/>
              </a:ext>
            </a:extLst>
          </p:cNvPr>
          <p:cNvSpPr>
            <a:spLocks noChangeShapeType="1"/>
          </p:cNvSpPr>
          <p:nvPr/>
        </p:nvSpPr>
        <p:spPr bwMode="auto">
          <a:xfrm>
            <a:off x="11320463" y="1557338"/>
            <a:ext cx="0" cy="4795838"/>
          </a:xfrm>
          <a:prstGeom prst="line">
            <a:avLst/>
          </a:prstGeom>
          <a:noFill/>
          <a:ln w="9525" cap="flat">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34">
            <a:extLst>
              <a:ext uri="{FF2B5EF4-FFF2-40B4-BE49-F238E27FC236}">
                <a16:creationId xmlns:a16="http://schemas.microsoft.com/office/drawing/2014/main" id="{3ECD7116-9E21-ACF2-A86F-A6991BEBCC5D}"/>
              </a:ext>
            </a:extLst>
          </p:cNvPr>
          <p:cNvSpPr>
            <a:spLocks noChangeShapeType="1"/>
          </p:cNvSpPr>
          <p:nvPr/>
        </p:nvSpPr>
        <p:spPr bwMode="auto">
          <a:xfrm>
            <a:off x="260350" y="798513"/>
            <a:ext cx="110680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35">
            <a:extLst>
              <a:ext uri="{FF2B5EF4-FFF2-40B4-BE49-F238E27FC236}">
                <a16:creationId xmlns:a16="http://schemas.microsoft.com/office/drawing/2014/main" id="{64EA688B-A1B2-777C-5118-AF9147A4B1AF}"/>
              </a:ext>
            </a:extLst>
          </p:cNvPr>
          <p:cNvSpPr>
            <a:spLocks noChangeShapeType="1"/>
          </p:cNvSpPr>
          <p:nvPr/>
        </p:nvSpPr>
        <p:spPr bwMode="auto">
          <a:xfrm>
            <a:off x="261938" y="6348413"/>
            <a:ext cx="11064875" cy="0"/>
          </a:xfrm>
          <a:prstGeom prst="line">
            <a:avLst/>
          </a:prstGeom>
          <a:noFill/>
          <a:ln w="9525" cap="flat">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Rectangle 36">
            <a:extLst>
              <a:ext uri="{FF2B5EF4-FFF2-40B4-BE49-F238E27FC236}">
                <a16:creationId xmlns:a16="http://schemas.microsoft.com/office/drawing/2014/main" id="{58BA9292-2715-1B50-B6FB-866B0009BC6A}"/>
              </a:ext>
            </a:extLst>
          </p:cNvPr>
          <p:cNvSpPr>
            <a:spLocks noChangeArrowheads="1"/>
          </p:cNvSpPr>
          <p:nvPr/>
        </p:nvSpPr>
        <p:spPr bwMode="auto">
          <a:xfrm>
            <a:off x="635000" y="841375"/>
            <a:ext cx="1789112"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a:ln>
                  <a:noFill/>
                </a:ln>
                <a:solidFill>
                  <a:srgbClr val="FFFFFF"/>
                </a:solidFill>
                <a:effectLst/>
                <a:latin typeface="Calibri" panose="020F0502020204030204" pitchFamily="34" charset="0"/>
              </a:rPr>
              <a:t>Hypothesized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7">
            <a:extLst>
              <a:ext uri="{FF2B5EF4-FFF2-40B4-BE49-F238E27FC236}">
                <a16:creationId xmlns:a16="http://schemas.microsoft.com/office/drawing/2014/main" id="{1FB44F8B-4E32-F667-6BD7-87BB22B91A03}"/>
              </a:ext>
            </a:extLst>
          </p:cNvPr>
          <p:cNvSpPr>
            <a:spLocks noChangeArrowheads="1"/>
          </p:cNvSpPr>
          <p:nvPr/>
        </p:nvSpPr>
        <p:spPr bwMode="auto">
          <a:xfrm>
            <a:off x="915988" y="1176338"/>
            <a:ext cx="115728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a:ln>
                  <a:noFill/>
                </a:ln>
                <a:solidFill>
                  <a:srgbClr val="FFFFFF"/>
                </a:solidFill>
                <a:effectLst/>
                <a:latin typeface="Calibri" panose="020F0502020204030204" pitchFamily="34" charset="0"/>
              </a:rPr>
              <a:t>Function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8">
            <a:extLst>
              <a:ext uri="{FF2B5EF4-FFF2-40B4-BE49-F238E27FC236}">
                <a16:creationId xmlns:a16="http://schemas.microsoft.com/office/drawing/2014/main" id="{1445B89B-62F4-9CEB-53D6-993DB629E7A2}"/>
              </a:ext>
            </a:extLst>
          </p:cNvPr>
          <p:cNvSpPr>
            <a:spLocks noChangeArrowheads="1"/>
          </p:cNvSpPr>
          <p:nvPr/>
        </p:nvSpPr>
        <p:spPr bwMode="auto">
          <a:xfrm>
            <a:off x="3367088" y="841375"/>
            <a:ext cx="728662"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a:ln>
                  <a:noFill/>
                </a:ln>
                <a:solidFill>
                  <a:srgbClr val="FFFFFF"/>
                </a:solidFill>
                <a:effectLst/>
                <a:latin typeface="Calibri" panose="020F0502020204030204" pitchFamily="34" charset="0"/>
              </a:rPr>
              <a:t>FERB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39">
            <a:extLst>
              <a:ext uri="{FF2B5EF4-FFF2-40B4-BE49-F238E27FC236}">
                <a16:creationId xmlns:a16="http://schemas.microsoft.com/office/drawing/2014/main" id="{7893F04A-FAD2-B6E7-632A-11BD02764278}"/>
              </a:ext>
            </a:extLst>
          </p:cNvPr>
          <p:cNvSpPr>
            <a:spLocks noChangeArrowheads="1"/>
          </p:cNvSpPr>
          <p:nvPr/>
        </p:nvSpPr>
        <p:spPr bwMode="auto">
          <a:xfrm>
            <a:off x="4927600" y="841375"/>
            <a:ext cx="1998662"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a:ln>
                  <a:noFill/>
                </a:ln>
                <a:solidFill>
                  <a:srgbClr val="FFFFFF"/>
                </a:solidFill>
                <a:effectLst/>
                <a:latin typeface="Calibri" panose="020F0502020204030204" pitchFamily="34" charset="0"/>
              </a:rPr>
              <a:t>Example or Non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40">
            <a:extLst>
              <a:ext uri="{FF2B5EF4-FFF2-40B4-BE49-F238E27FC236}">
                <a16:creationId xmlns:a16="http://schemas.microsoft.com/office/drawing/2014/main" id="{CC7ED6D5-7F4F-C5C6-7178-1E6435E1319E}"/>
              </a:ext>
            </a:extLst>
          </p:cNvPr>
          <p:cNvSpPr>
            <a:spLocks noChangeArrowheads="1"/>
          </p:cNvSpPr>
          <p:nvPr/>
        </p:nvSpPr>
        <p:spPr bwMode="auto">
          <a:xfrm>
            <a:off x="6772275" y="841375"/>
            <a:ext cx="23495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a:ln>
                  <a:noFill/>
                </a:ln>
                <a:solidFill>
                  <a:srgbClr val="FFFFFF"/>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41">
            <a:extLst>
              <a:ext uri="{FF2B5EF4-FFF2-40B4-BE49-F238E27FC236}">
                <a16:creationId xmlns:a16="http://schemas.microsoft.com/office/drawing/2014/main" id="{DB43E694-BF3D-2B5A-3EB1-917224A5D465}"/>
              </a:ext>
            </a:extLst>
          </p:cNvPr>
          <p:cNvSpPr>
            <a:spLocks noChangeArrowheads="1"/>
          </p:cNvSpPr>
          <p:nvPr/>
        </p:nvSpPr>
        <p:spPr bwMode="auto">
          <a:xfrm>
            <a:off x="5337175" y="1176338"/>
            <a:ext cx="1268412"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a:ln>
                  <a:noFill/>
                </a:ln>
                <a:solidFill>
                  <a:srgbClr val="FFFFFF"/>
                </a:solidFill>
                <a:effectLst/>
                <a:latin typeface="Calibri" panose="020F0502020204030204" pitchFamily="34" charset="0"/>
              </a:rPr>
              <a:t>Example?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2">
            <a:extLst>
              <a:ext uri="{FF2B5EF4-FFF2-40B4-BE49-F238E27FC236}">
                <a16:creationId xmlns:a16="http://schemas.microsoft.com/office/drawing/2014/main" id="{3E31429E-C02B-04B4-D852-B3B124010B1C}"/>
              </a:ext>
            </a:extLst>
          </p:cNvPr>
          <p:cNvSpPr>
            <a:spLocks noChangeArrowheads="1"/>
          </p:cNvSpPr>
          <p:nvPr/>
        </p:nvSpPr>
        <p:spPr bwMode="auto">
          <a:xfrm>
            <a:off x="8502650" y="841375"/>
            <a:ext cx="1522412"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a:ln>
                  <a:noFill/>
                </a:ln>
                <a:solidFill>
                  <a:srgbClr val="FFFFFF"/>
                </a:solidFill>
                <a:effectLst/>
                <a:latin typeface="Calibri" panose="020F0502020204030204" pitchFamily="34" charset="0"/>
              </a:rPr>
              <a:t>Explanation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3">
            <a:extLst>
              <a:ext uri="{FF2B5EF4-FFF2-40B4-BE49-F238E27FC236}">
                <a16:creationId xmlns:a16="http://schemas.microsoft.com/office/drawing/2014/main" id="{96B1C621-DA19-438B-DA90-DD632FED7C95}"/>
              </a:ext>
            </a:extLst>
          </p:cNvPr>
          <p:cNvSpPr>
            <a:spLocks noChangeArrowheads="1"/>
          </p:cNvSpPr>
          <p:nvPr/>
        </p:nvSpPr>
        <p:spPr bwMode="auto">
          <a:xfrm>
            <a:off x="309563" y="1570038"/>
            <a:ext cx="199548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Calibri" panose="020F0502020204030204" pitchFamily="34" charset="0"/>
              </a:rPr>
              <a:t>Attention (from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4">
            <a:extLst>
              <a:ext uri="{FF2B5EF4-FFF2-40B4-BE49-F238E27FC236}">
                <a16:creationId xmlns:a16="http://schemas.microsoft.com/office/drawing/2014/main" id="{89964F2E-B6C0-3B23-6221-692474598FDC}"/>
              </a:ext>
            </a:extLst>
          </p:cNvPr>
          <p:cNvSpPr>
            <a:spLocks noChangeArrowheads="1"/>
          </p:cNvSpPr>
          <p:nvPr/>
        </p:nvSpPr>
        <p:spPr bwMode="auto">
          <a:xfrm>
            <a:off x="309563" y="1906588"/>
            <a:ext cx="92075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Calibri" panose="020F0502020204030204" pitchFamily="34" charset="0"/>
              </a:rPr>
              <a:t>adults)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5">
            <a:extLst>
              <a:ext uri="{FF2B5EF4-FFF2-40B4-BE49-F238E27FC236}">
                <a16:creationId xmlns:a16="http://schemas.microsoft.com/office/drawing/2014/main" id="{CA391872-DA93-CEEE-9337-771869C016FB}"/>
              </a:ext>
            </a:extLst>
          </p:cNvPr>
          <p:cNvSpPr>
            <a:spLocks noChangeArrowheads="1"/>
          </p:cNvSpPr>
          <p:nvPr/>
        </p:nvSpPr>
        <p:spPr bwMode="auto">
          <a:xfrm>
            <a:off x="2614613" y="1570038"/>
            <a:ext cx="21209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Calibri" panose="020F0502020204030204" pitchFamily="34" charset="0"/>
              </a:rPr>
              <a:t>Staff will provide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6">
            <a:extLst>
              <a:ext uri="{FF2B5EF4-FFF2-40B4-BE49-F238E27FC236}">
                <a16:creationId xmlns:a16="http://schemas.microsoft.com/office/drawing/2014/main" id="{6CED2A3D-40A5-6355-BF73-FA33425C2A15}"/>
              </a:ext>
            </a:extLst>
          </p:cNvPr>
          <p:cNvSpPr>
            <a:spLocks noChangeArrowheads="1"/>
          </p:cNvSpPr>
          <p:nvPr/>
        </p:nvSpPr>
        <p:spPr bwMode="auto">
          <a:xfrm>
            <a:off x="2614613" y="1906588"/>
            <a:ext cx="5842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Calibri" panose="020F0502020204030204" pitchFamily="34" charset="0"/>
              </a:rPr>
              <a:t>non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7">
            <a:extLst>
              <a:ext uri="{FF2B5EF4-FFF2-40B4-BE49-F238E27FC236}">
                <a16:creationId xmlns:a16="http://schemas.microsoft.com/office/drawing/2014/main" id="{41D0516C-5A32-1609-00F1-2DCE2A58F86C}"/>
              </a:ext>
            </a:extLst>
          </p:cNvPr>
          <p:cNvSpPr>
            <a:spLocks noChangeArrowheads="1"/>
          </p:cNvSpPr>
          <p:nvPr/>
        </p:nvSpPr>
        <p:spPr bwMode="auto">
          <a:xfrm>
            <a:off x="3054350" y="1906588"/>
            <a:ext cx="23018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48">
            <a:extLst>
              <a:ext uri="{FF2B5EF4-FFF2-40B4-BE49-F238E27FC236}">
                <a16:creationId xmlns:a16="http://schemas.microsoft.com/office/drawing/2014/main" id="{E30A462E-A813-D2C2-F086-AB749CBCD45F}"/>
              </a:ext>
            </a:extLst>
          </p:cNvPr>
          <p:cNvSpPr>
            <a:spLocks noChangeArrowheads="1"/>
          </p:cNvSpPr>
          <p:nvPr/>
        </p:nvSpPr>
        <p:spPr bwMode="auto">
          <a:xfrm>
            <a:off x="3140075" y="1906588"/>
            <a:ext cx="14351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Calibri" panose="020F0502020204030204" pitchFamily="34" charset="0"/>
              </a:rPr>
              <a:t>contingent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49">
            <a:extLst>
              <a:ext uri="{FF2B5EF4-FFF2-40B4-BE49-F238E27FC236}">
                <a16:creationId xmlns:a16="http://schemas.microsoft.com/office/drawing/2014/main" id="{3C566C15-D6A0-C400-5EDA-837AD99B72EA}"/>
              </a:ext>
            </a:extLst>
          </p:cNvPr>
          <p:cNvSpPr>
            <a:spLocks noChangeArrowheads="1"/>
          </p:cNvSpPr>
          <p:nvPr/>
        </p:nvSpPr>
        <p:spPr bwMode="auto">
          <a:xfrm>
            <a:off x="2614613" y="2241550"/>
            <a:ext cx="201295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Calibri" panose="020F0502020204030204" pitchFamily="34" charset="0"/>
              </a:rPr>
              <a:t>attention to the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50">
            <a:extLst>
              <a:ext uri="{FF2B5EF4-FFF2-40B4-BE49-F238E27FC236}">
                <a16:creationId xmlns:a16="http://schemas.microsoft.com/office/drawing/2014/main" id="{8E82E0D6-F178-15BB-2252-B37433511B09}"/>
              </a:ext>
            </a:extLst>
          </p:cNvPr>
          <p:cNvSpPr>
            <a:spLocks noChangeArrowheads="1"/>
          </p:cNvSpPr>
          <p:nvPr/>
        </p:nvSpPr>
        <p:spPr bwMode="auto">
          <a:xfrm>
            <a:off x="2614613" y="2576513"/>
            <a:ext cx="10890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Calibri" panose="020F0502020204030204" pitchFamily="34" charset="0"/>
              </a:rPr>
              <a:t>student.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51">
            <a:extLst>
              <a:ext uri="{FF2B5EF4-FFF2-40B4-BE49-F238E27FC236}">
                <a16:creationId xmlns:a16="http://schemas.microsoft.com/office/drawing/2014/main" id="{D38D19A2-78CD-1CA6-3890-4D85F833E060}"/>
              </a:ext>
            </a:extLst>
          </p:cNvPr>
          <p:cNvSpPr>
            <a:spLocks noChangeArrowheads="1"/>
          </p:cNvSpPr>
          <p:nvPr/>
        </p:nvSpPr>
        <p:spPr bwMode="auto">
          <a:xfrm>
            <a:off x="4779963" y="1570038"/>
            <a:ext cx="6191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Calibri" panose="020F0502020204030204" pitchFamily="34" charset="0"/>
              </a:rPr>
              <a:t>Non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52">
            <a:extLst>
              <a:ext uri="{FF2B5EF4-FFF2-40B4-BE49-F238E27FC236}">
                <a16:creationId xmlns:a16="http://schemas.microsoft.com/office/drawing/2014/main" id="{1DFA67FD-8A72-D083-6C3C-490FD729C845}"/>
              </a:ext>
            </a:extLst>
          </p:cNvPr>
          <p:cNvSpPr>
            <a:spLocks noChangeArrowheads="1"/>
          </p:cNvSpPr>
          <p:nvPr/>
        </p:nvSpPr>
        <p:spPr bwMode="auto">
          <a:xfrm>
            <a:off x="5254625" y="1570038"/>
            <a:ext cx="23018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53">
            <a:extLst>
              <a:ext uri="{FF2B5EF4-FFF2-40B4-BE49-F238E27FC236}">
                <a16:creationId xmlns:a16="http://schemas.microsoft.com/office/drawing/2014/main" id="{5592C9E6-C023-D1A8-7E7D-B844B9FD1D76}"/>
              </a:ext>
            </a:extLst>
          </p:cNvPr>
          <p:cNvSpPr>
            <a:spLocks noChangeArrowheads="1"/>
          </p:cNvSpPr>
          <p:nvPr/>
        </p:nvSpPr>
        <p:spPr bwMode="auto">
          <a:xfrm>
            <a:off x="5338763" y="1570038"/>
            <a:ext cx="1109662"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Calibri" panose="020F0502020204030204" pitchFamily="34" charset="0"/>
              </a:rPr>
              <a:t>Example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54">
            <a:extLst>
              <a:ext uri="{FF2B5EF4-FFF2-40B4-BE49-F238E27FC236}">
                <a16:creationId xmlns:a16="http://schemas.microsoft.com/office/drawing/2014/main" id="{5D821485-4F51-C8C7-16EA-CF205CC030D8}"/>
              </a:ext>
            </a:extLst>
          </p:cNvPr>
          <p:cNvSpPr>
            <a:spLocks noChangeArrowheads="1"/>
          </p:cNvSpPr>
          <p:nvPr/>
        </p:nvSpPr>
        <p:spPr bwMode="auto">
          <a:xfrm>
            <a:off x="4779963" y="1906588"/>
            <a:ext cx="23336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Calibri" panose="020F0502020204030204" pitchFamily="34" charset="0"/>
              </a:rPr>
              <a:t>Not a behavior the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55">
            <a:extLst>
              <a:ext uri="{FF2B5EF4-FFF2-40B4-BE49-F238E27FC236}">
                <a16:creationId xmlns:a16="http://schemas.microsoft.com/office/drawing/2014/main" id="{49C1A3BA-CF85-052E-3384-E11EEB83CCE9}"/>
              </a:ext>
            </a:extLst>
          </p:cNvPr>
          <p:cNvSpPr>
            <a:spLocks noChangeArrowheads="1"/>
          </p:cNvSpPr>
          <p:nvPr/>
        </p:nvSpPr>
        <p:spPr bwMode="auto">
          <a:xfrm>
            <a:off x="4779963" y="2241550"/>
            <a:ext cx="212883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Calibri" panose="020F0502020204030204" pitchFamily="34" charset="0"/>
              </a:rPr>
              <a:t>student performs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56">
            <a:extLst>
              <a:ext uri="{FF2B5EF4-FFF2-40B4-BE49-F238E27FC236}">
                <a16:creationId xmlns:a16="http://schemas.microsoft.com/office/drawing/2014/main" id="{256128B0-A8F3-3FB8-E25F-089C332B71D6}"/>
              </a:ext>
            </a:extLst>
          </p:cNvPr>
          <p:cNvSpPr>
            <a:spLocks noChangeArrowheads="1"/>
          </p:cNvSpPr>
          <p:nvPr/>
        </p:nvSpPr>
        <p:spPr bwMode="auto">
          <a:xfrm>
            <a:off x="7091363" y="1570038"/>
            <a:ext cx="358457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Calibri" panose="020F0502020204030204" pitchFamily="34" charset="0"/>
              </a:rPr>
              <a:t>This is not a behavior that the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57">
            <a:extLst>
              <a:ext uri="{FF2B5EF4-FFF2-40B4-BE49-F238E27FC236}">
                <a16:creationId xmlns:a16="http://schemas.microsoft.com/office/drawing/2014/main" id="{B4D91088-BB35-76AD-FE99-05776981BDC4}"/>
              </a:ext>
            </a:extLst>
          </p:cNvPr>
          <p:cNvSpPr>
            <a:spLocks noChangeArrowheads="1"/>
          </p:cNvSpPr>
          <p:nvPr/>
        </p:nvSpPr>
        <p:spPr bwMode="auto">
          <a:xfrm>
            <a:off x="7091363" y="1906588"/>
            <a:ext cx="40608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Calibri" panose="020F0502020204030204" pitchFamily="34" charset="0"/>
              </a:rPr>
              <a:t>student engages in, rather, it is an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58">
            <a:extLst>
              <a:ext uri="{FF2B5EF4-FFF2-40B4-BE49-F238E27FC236}">
                <a16:creationId xmlns:a16="http://schemas.microsoft.com/office/drawing/2014/main" id="{3C924F42-DED0-2541-86F2-4D60CD034BC7}"/>
              </a:ext>
            </a:extLst>
          </p:cNvPr>
          <p:cNvSpPr>
            <a:spLocks noChangeArrowheads="1"/>
          </p:cNvSpPr>
          <p:nvPr/>
        </p:nvSpPr>
        <p:spPr bwMode="auto">
          <a:xfrm>
            <a:off x="7091363" y="2241550"/>
            <a:ext cx="354488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Calibri" panose="020F0502020204030204" pitchFamily="34" charset="0"/>
              </a:rPr>
              <a:t>example of an environmental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59">
            <a:extLst>
              <a:ext uri="{FF2B5EF4-FFF2-40B4-BE49-F238E27FC236}">
                <a16:creationId xmlns:a16="http://schemas.microsoft.com/office/drawing/2014/main" id="{52115FF1-D1B7-02BF-5003-D4FF50354B92}"/>
              </a:ext>
            </a:extLst>
          </p:cNvPr>
          <p:cNvSpPr>
            <a:spLocks noChangeArrowheads="1"/>
          </p:cNvSpPr>
          <p:nvPr/>
        </p:nvSpPr>
        <p:spPr bwMode="auto">
          <a:xfrm>
            <a:off x="7091363" y="2576513"/>
            <a:ext cx="37592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Calibri" panose="020F0502020204030204" pitchFamily="34" charset="0"/>
              </a:rPr>
              <a:t>support that the adult provides.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60">
            <a:extLst>
              <a:ext uri="{FF2B5EF4-FFF2-40B4-BE49-F238E27FC236}">
                <a16:creationId xmlns:a16="http://schemas.microsoft.com/office/drawing/2014/main" id="{F007AE61-092E-6CC3-B205-9119E14492EA}"/>
              </a:ext>
            </a:extLst>
          </p:cNvPr>
          <p:cNvSpPr>
            <a:spLocks noChangeArrowheads="1"/>
          </p:cNvSpPr>
          <p:nvPr/>
        </p:nvSpPr>
        <p:spPr bwMode="auto">
          <a:xfrm>
            <a:off x="309563" y="2943225"/>
            <a:ext cx="199548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Calibri" panose="020F0502020204030204" pitchFamily="34" charset="0"/>
              </a:rPr>
              <a:t>Attention (from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61">
            <a:extLst>
              <a:ext uri="{FF2B5EF4-FFF2-40B4-BE49-F238E27FC236}">
                <a16:creationId xmlns:a16="http://schemas.microsoft.com/office/drawing/2014/main" id="{C1FC57F6-BCCB-CB70-19BF-84F4A04B5B5B}"/>
              </a:ext>
            </a:extLst>
          </p:cNvPr>
          <p:cNvSpPr>
            <a:spLocks noChangeArrowheads="1"/>
          </p:cNvSpPr>
          <p:nvPr/>
        </p:nvSpPr>
        <p:spPr bwMode="auto">
          <a:xfrm>
            <a:off x="309563" y="3281363"/>
            <a:ext cx="92075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Calibri" panose="020F0502020204030204" pitchFamily="34" charset="0"/>
              </a:rPr>
              <a:t>adults)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62">
            <a:extLst>
              <a:ext uri="{FF2B5EF4-FFF2-40B4-BE49-F238E27FC236}">
                <a16:creationId xmlns:a16="http://schemas.microsoft.com/office/drawing/2014/main" id="{AC2FA573-4AD9-BB3B-B8FA-BD5BC1F435DE}"/>
              </a:ext>
            </a:extLst>
          </p:cNvPr>
          <p:cNvSpPr>
            <a:spLocks noChangeArrowheads="1"/>
          </p:cNvSpPr>
          <p:nvPr/>
        </p:nvSpPr>
        <p:spPr bwMode="auto">
          <a:xfrm>
            <a:off x="2614613" y="2943225"/>
            <a:ext cx="15557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Calibri" panose="020F0502020204030204" pitchFamily="34" charset="0"/>
              </a:rPr>
              <a:t>Student will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63">
            <a:extLst>
              <a:ext uri="{FF2B5EF4-FFF2-40B4-BE49-F238E27FC236}">
                <a16:creationId xmlns:a16="http://schemas.microsoft.com/office/drawing/2014/main" id="{F9C30C18-5C12-816B-8547-4E70D198F3A5}"/>
              </a:ext>
            </a:extLst>
          </p:cNvPr>
          <p:cNvSpPr>
            <a:spLocks noChangeArrowheads="1"/>
          </p:cNvSpPr>
          <p:nvPr/>
        </p:nvSpPr>
        <p:spPr bwMode="auto">
          <a:xfrm>
            <a:off x="2614613" y="3281363"/>
            <a:ext cx="198913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Calibri" panose="020F0502020204030204" pitchFamily="34" charset="0"/>
              </a:rPr>
              <a:t>request a break.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64">
            <a:extLst>
              <a:ext uri="{FF2B5EF4-FFF2-40B4-BE49-F238E27FC236}">
                <a16:creationId xmlns:a16="http://schemas.microsoft.com/office/drawing/2014/main" id="{6D07D6B1-2381-3F10-1299-CCB069413A3D}"/>
              </a:ext>
            </a:extLst>
          </p:cNvPr>
          <p:cNvSpPr>
            <a:spLocks noChangeArrowheads="1"/>
          </p:cNvSpPr>
          <p:nvPr/>
        </p:nvSpPr>
        <p:spPr bwMode="auto">
          <a:xfrm>
            <a:off x="4779963" y="2943225"/>
            <a:ext cx="6191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Calibri" panose="020F0502020204030204" pitchFamily="34" charset="0"/>
              </a:rPr>
              <a:t>Non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65">
            <a:extLst>
              <a:ext uri="{FF2B5EF4-FFF2-40B4-BE49-F238E27FC236}">
                <a16:creationId xmlns:a16="http://schemas.microsoft.com/office/drawing/2014/main" id="{1BC30275-6FBA-F4BD-B2FA-5F70CCA7FED9}"/>
              </a:ext>
            </a:extLst>
          </p:cNvPr>
          <p:cNvSpPr>
            <a:spLocks noChangeArrowheads="1"/>
          </p:cNvSpPr>
          <p:nvPr/>
        </p:nvSpPr>
        <p:spPr bwMode="auto">
          <a:xfrm>
            <a:off x="5254625" y="2943225"/>
            <a:ext cx="23018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66">
            <a:extLst>
              <a:ext uri="{FF2B5EF4-FFF2-40B4-BE49-F238E27FC236}">
                <a16:creationId xmlns:a16="http://schemas.microsoft.com/office/drawing/2014/main" id="{3132CCE6-42DB-38CE-B018-7AC93445BD7A}"/>
              </a:ext>
            </a:extLst>
          </p:cNvPr>
          <p:cNvSpPr>
            <a:spLocks noChangeArrowheads="1"/>
          </p:cNvSpPr>
          <p:nvPr/>
        </p:nvSpPr>
        <p:spPr bwMode="auto">
          <a:xfrm>
            <a:off x="5338763" y="2943225"/>
            <a:ext cx="11096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Calibri" panose="020F0502020204030204" pitchFamily="34" charset="0"/>
              </a:rPr>
              <a:t>Example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67">
            <a:extLst>
              <a:ext uri="{FF2B5EF4-FFF2-40B4-BE49-F238E27FC236}">
                <a16:creationId xmlns:a16="http://schemas.microsoft.com/office/drawing/2014/main" id="{F75A2F48-05DC-33D1-9343-6D4F7CABC74C}"/>
              </a:ext>
            </a:extLst>
          </p:cNvPr>
          <p:cNvSpPr>
            <a:spLocks noChangeArrowheads="1"/>
          </p:cNvSpPr>
          <p:nvPr/>
        </p:nvSpPr>
        <p:spPr bwMode="auto">
          <a:xfrm>
            <a:off x="4779963" y="3281363"/>
            <a:ext cx="178593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Calibri" panose="020F0502020204030204" pitchFamily="34" charset="0"/>
              </a:rPr>
              <a:t>No Functional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68">
            <a:extLst>
              <a:ext uri="{FF2B5EF4-FFF2-40B4-BE49-F238E27FC236}">
                <a16:creationId xmlns:a16="http://schemas.microsoft.com/office/drawing/2014/main" id="{C29ED0C2-5A1D-74C4-8DDB-F1926C6BFC3E}"/>
              </a:ext>
            </a:extLst>
          </p:cNvPr>
          <p:cNvSpPr>
            <a:spLocks noChangeArrowheads="1"/>
          </p:cNvSpPr>
          <p:nvPr/>
        </p:nvSpPr>
        <p:spPr bwMode="auto">
          <a:xfrm>
            <a:off x="4779963" y="3616325"/>
            <a:ext cx="1503362"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Calibri" panose="020F0502020204030204" pitchFamily="34" charset="0"/>
              </a:rPr>
              <a:t>Equivalence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69">
            <a:extLst>
              <a:ext uri="{FF2B5EF4-FFF2-40B4-BE49-F238E27FC236}">
                <a16:creationId xmlns:a16="http://schemas.microsoft.com/office/drawing/2014/main" id="{1340C645-53A8-37C7-C4A7-5952AF025DC6}"/>
              </a:ext>
            </a:extLst>
          </p:cNvPr>
          <p:cNvSpPr>
            <a:spLocks noChangeArrowheads="1"/>
          </p:cNvSpPr>
          <p:nvPr/>
        </p:nvSpPr>
        <p:spPr bwMode="auto">
          <a:xfrm>
            <a:off x="7091363" y="2943225"/>
            <a:ext cx="38179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Calibri" panose="020F0502020204030204" pitchFamily="34" charset="0"/>
              </a:rPr>
              <a:t>There is no direct connection or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70">
            <a:extLst>
              <a:ext uri="{FF2B5EF4-FFF2-40B4-BE49-F238E27FC236}">
                <a16:creationId xmlns:a16="http://schemas.microsoft.com/office/drawing/2014/main" id="{9A1EDE18-E0FC-AF0E-5246-277880B39AA1}"/>
              </a:ext>
            </a:extLst>
          </p:cNvPr>
          <p:cNvSpPr>
            <a:spLocks noChangeArrowheads="1"/>
          </p:cNvSpPr>
          <p:nvPr/>
        </p:nvSpPr>
        <p:spPr bwMode="auto">
          <a:xfrm>
            <a:off x="7091363" y="3281363"/>
            <a:ext cx="428783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Calibri" panose="020F0502020204030204" pitchFamily="34" charset="0"/>
              </a:rPr>
              <a:t>functional equivalence between the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Rectangle 71">
            <a:extLst>
              <a:ext uri="{FF2B5EF4-FFF2-40B4-BE49-F238E27FC236}">
                <a16:creationId xmlns:a16="http://schemas.microsoft.com/office/drawing/2014/main" id="{0EDE1361-8DE9-2E75-8FAE-A29C4D65966A}"/>
              </a:ext>
            </a:extLst>
          </p:cNvPr>
          <p:cNvSpPr>
            <a:spLocks noChangeArrowheads="1"/>
          </p:cNvSpPr>
          <p:nvPr/>
        </p:nvSpPr>
        <p:spPr bwMode="auto">
          <a:xfrm>
            <a:off x="7091363" y="3616325"/>
            <a:ext cx="394017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Calibri" panose="020F0502020204030204" pitchFamily="34" charset="0"/>
              </a:rPr>
              <a:t>function and FERB. Function is to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Rectangle 72">
            <a:extLst>
              <a:ext uri="{FF2B5EF4-FFF2-40B4-BE49-F238E27FC236}">
                <a16:creationId xmlns:a16="http://schemas.microsoft.com/office/drawing/2014/main" id="{A0F480EC-634E-E28A-193A-7375CB927C7E}"/>
              </a:ext>
            </a:extLst>
          </p:cNvPr>
          <p:cNvSpPr>
            <a:spLocks noChangeArrowheads="1"/>
          </p:cNvSpPr>
          <p:nvPr/>
        </p:nvSpPr>
        <p:spPr bwMode="auto">
          <a:xfrm>
            <a:off x="7091363" y="3951288"/>
            <a:ext cx="438467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Calibri" panose="020F0502020204030204" pitchFamily="34" charset="0"/>
              </a:rPr>
              <a:t>access attention, but by requesting a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Rectangle 73">
            <a:extLst>
              <a:ext uri="{FF2B5EF4-FFF2-40B4-BE49-F238E27FC236}">
                <a16:creationId xmlns:a16="http://schemas.microsoft.com/office/drawing/2014/main" id="{2D496599-7C1B-F336-1503-4F706F686005}"/>
              </a:ext>
            </a:extLst>
          </p:cNvPr>
          <p:cNvSpPr>
            <a:spLocks noChangeArrowheads="1"/>
          </p:cNvSpPr>
          <p:nvPr/>
        </p:nvSpPr>
        <p:spPr bwMode="auto">
          <a:xfrm>
            <a:off x="7091363" y="4286250"/>
            <a:ext cx="40941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Calibri" panose="020F0502020204030204" pitchFamily="34" charset="0"/>
              </a:rPr>
              <a:t>break, student will not receive the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Rectangle 74">
            <a:extLst>
              <a:ext uri="{FF2B5EF4-FFF2-40B4-BE49-F238E27FC236}">
                <a16:creationId xmlns:a16="http://schemas.microsoft.com/office/drawing/2014/main" id="{85AD252A-AD9F-7CB7-7EA2-A80DC5439DB2}"/>
              </a:ext>
            </a:extLst>
          </p:cNvPr>
          <p:cNvSpPr>
            <a:spLocks noChangeArrowheads="1"/>
          </p:cNvSpPr>
          <p:nvPr/>
        </p:nvSpPr>
        <p:spPr bwMode="auto">
          <a:xfrm>
            <a:off x="7091363" y="4622800"/>
            <a:ext cx="26003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Calibri" panose="020F0502020204030204" pitchFamily="34" charset="0"/>
              </a:rPr>
              <a:t>attention they desire.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Rectangle 75">
            <a:extLst>
              <a:ext uri="{FF2B5EF4-FFF2-40B4-BE49-F238E27FC236}">
                <a16:creationId xmlns:a16="http://schemas.microsoft.com/office/drawing/2014/main" id="{980FE82A-7AD3-5ACC-08A3-BAEA112A59B4}"/>
              </a:ext>
            </a:extLst>
          </p:cNvPr>
          <p:cNvSpPr>
            <a:spLocks noChangeArrowheads="1"/>
          </p:cNvSpPr>
          <p:nvPr/>
        </p:nvSpPr>
        <p:spPr bwMode="auto">
          <a:xfrm>
            <a:off x="309563" y="4991100"/>
            <a:ext cx="199548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Calibri" panose="020F0502020204030204" pitchFamily="34" charset="0"/>
              </a:rPr>
              <a:t>Attention (from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Rectangle 76">
            <a:extLst>
              <a:ext uri="{FF2B5EF4-FFF2-40B4-BE49-F238E27FC236}">
                <a16:creationId xmlns:a16="http://schemas.microsoft.com/office/drawing/2014/main" id="{59213007-8637-D6A9-D3DC-36D755F28C53}"/>
              </a:ext>
            </a:extLst>
          </p:cNvPr>
          <p:cNvSpPr>
            <a:spLocks noChangeArrowheads="1"/>
          </p:cNvSpPr>
          <p:nvPr/>
        </p:nvSpPr>
        <p:spPr bwMode="auto">
          <a:xfrm>
            <a:off x="309563" y="5326063"/>
            <a:ext cx="92075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Calibri" panose="020F0502020204030204" pitchFamily="34" charset="0"/>
              </a:rPr>
              <a:t>adults)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Rectangle 77">
            <a:extLst>
              <a:ext uri="{FF2B5EF4-FFF2-40B4-BE49-F238E27FC236}">
                <a16:creationId xmlns:a16="http://schemas.microsoft.com/office/drawing/2014/main" id="{4F7AB977-08B2-44E2-3C27-632B9F475034}"/>
              </a:ext>
            </a:extLst>
          </p:cNvPr>
          <p:cNvSpPr>
            <a:spLocks noChangeArrowheads="1"/>
          </p:cNvSpPr>
          <p:nvPr/>
        </p:nvSpPr>
        <p:spPr bwMode="auto">
          <a:xfrm>
            <a:off x="2614613" y="4991100"/>
            <a:ext cx="155575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Calibri" panose="020F0502020204030204" pitchFamily="34" charset="0"/>
              </a:rPr>
              <a:t>Student will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Rectangle 78">
            <a:extLst>
              <a:ext uri="{FF2B5EF4-FFF2-40B4-BE49-F238E27FC236}">
                <a16:creationId xmlns:a16="http://schemas.microsoft.com/office/drawing/2014/main" id="{52093D78-391A-6540-5388-95BCDE7DA140}"/>
              </a:ext>
            </a:extLst>
          </p:cNvPr>
          <p:cNvSpPr>
            <a:spLocks noChangeArrowheads="1"/>
          </p:cNvSpPr>
          <p:nvPr/>
        </p:nvSpPr>
        <p:spPr bwMode="auto">
          <a:xfrm>
            <a:off x="2614613" y="5326063"/>
            <a:ext cx="211455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Calibri" panose="020F0502020204030204" pitchFamily="34" charset="0"/>
              </a:rPr>
              <a:t>request to play a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Rectangle 79">
            <a:extLst>
              <a:ext uri="{FF2B5EF4-FFF2-40B4-BE49-F238E27FC236}">
                <a16:creationId xmlns:a16="http://schemas.microsoft.com/office/drawing/2014/main" id="{0EC67B0D-2803-321A-543C-739D03115DD0}"/>
              </a:ext>
            </a:extLst>
          </p:cNvPr>
          <p:cNvSpPr>
            <a:spLocks noChangeArrowheads="1"/>
          </p:cNvSpPr>
          <p:nvPr/>
        </p:nvSpPr>
        <p:spPr bwMode="auto">
          <a:xfrm>
            <a:off x="2614613" y="5662613"/>
            <a:ext cx="193198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Calibri" panose="020F0502020204030204" pitchFamily="34" charset="0"/>
              </a:rPr>
              <a:t>game or to talk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Rectangle 80">
            <a:extLst>
              <a:ext uri="{FF2B5EF4-FFF2-40B4-BE49-F238E27FC236}">
                <a16:creationId xmlns:a16="http://schemas.microsoft.com/office/drawing/2014/main" id="{801D2DF1-B57C-C8BE-7DF8-C6D19B692B22}"/>
              </a:ext>
            </a:extLst>
          </p:cNvPr>
          <p:cNvSpPr>
            <a:spLocks noChangeArrowheads="1"/>
          </p:cNvSpPr>
          <p:nvPr/>
        </p:nvSpPr>
        <p:spPr bwMode="auto">
          <a:xfrm>
            <a:off x="2614613" y="5997575"/>
            <a:ext cx="1706562"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Calibri" panose="020F0502020204030204" pitchFamily="34" charset="0"/>
              </a:rPr>
              <a:t>with an adult.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Rectangle 81">
            <a:extLst>
              <a:ext uri="{FF2B5EF4-FFF2-40B4-BE49-F238E27FC236}">
                <a16:creationId xmlns:a16="http://schemas.microsoft.com/office/drawing/2014/main" id="{64786438-7A2F-0A76-F42C-3652F86C5938}"/>
              </a:ext>
            </a:extLst>
          </p:cNvPr>
          <p:cNvSpPr>
            <a:spLocks noChangeArrowheads="1"/>
          </p:cNvSpPr>
          <p:nvPr/>
        </p:nvSpPr>
        <p:spPr bwMode="auto">
          <a:xfrm>
            <a:off x="4779963" y="4991100"/>
            <a:ext cx="113823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a:ln>
                  <a:noFill/>
                </a:ln>
                <a:solidFill>
                  <a:srgbClr val="000000"/>
                </a:solidFill>
                <a:effectLst/>
                <a:latin typeface="Calibri" panose="020F0502020204030204" pitchFamily="34" charset="0"/>
              </a:rPr>
              <a:t>Example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Rectangle 82">
            <a:extLst>
              <a:ext uri="{FF2B5EF4-FFF2-40B4-BE49-F238E27FC236}">
                <a16:creationId xmlns:a16="http://schemas.microsoft.com/office/drawing/2014/main" id="{B29F76EA-C222-D025-00D1-6E1A31222526}"/>
              </a:ext>
            </a:extLst>
          </p:cNvPr>
          <p:cNvSpPr>
            <a:spLocks noChangeArrowheads="1"/>
          </p:cNvSpPr>
          <p:nvPr/>
        </p:nvSpPr>
        <p:spPr bwMode="auto">
          <a:xfrm>
            <a:off x="7091363" y="4987925"/>
            <a:ext cx="2663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This meets criteria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Rectangle 83">
            <a:extLst>
              <a:ext uri="{FF2B5EF4-FFF2-40B4-BE49-F238E27FC236}">
                <a16:creationId xmlns:a16="http://schemas.microsoft.com/office/drawing/2014/main" id="{E5B97B3A-C9AF-EF53-F039-A439F564F9D2}"/>
              </a:ext>
            </a:extLst>
          </p:cNvPr>
          <p:cNvSpPr>
            <a:spLocks noChangeArrowheads="1"/>
          </p:cNvSpPr>
          <p:nvPr/>
        </p:nvSpPr>
        <p:spPr bwMode="auto">
          <a:xfrm>
            <a:off x="9594850" y="4987925"/>
            <a:ext cx="250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Rectangle 84">
            <a:extLst>
              <a:ext uri="{FF2B5EF4-FFF2-40B4-BE49-F238E27FC236}">
                <a16:creationId xmlns:a16="http://schemas.microsoft.com/office/drawing/2014/main" id="{6E8BDAD3-077F-49A9-83DA-1CD2673D17D0}"/>
              </a:ext>
            </a:extLst>
          </p:cNvPr>
          <p:cNvSpPr>
            <a:spLocks noChangeArrowheads="1"/>
          </p:cNvSpPr>
          <p:nvPr/>
        </p:nvSpPr>
        <p:spPr bwMode="auto">
          <a:xfrm>
            <a:off x="9686925" y="4987925"/>
            <a:ext cx="1712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7 for a FERB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680415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6" grpId="0"/>
      <p:bldP spid="57" grpId="0"/>
      <p:bldP spid="58" grpId="0"/>
      <p:bldP spid="59" grpId="0"/>
      <p:bldP spid="60" grpId="0"/>
      <p:bldP spid="61" grpId="0"/>
      <p:bldP spid="62" grpId="0"/>
      <p:bldP spid="67" grpId="0"/>
      <p:bldP spid="68" grpId="0"/>
      <p:bldP spid="69" grpId="0"/>
      <p:bldP spid="70" grpId="0"/>
      <p:bldP spid="71" grpId="0"/>
      <p:bldP spid="72" grpId="0"/>
      <p:bldP spid="73" grpId="0"/>
      <p:bldP spid="74" grpId="0"/>
      <p:bldP spid="75" grpId="0"/>
      <p:bldP spid="76" grpId="0"/>
      <p:bldP spid="77" grpId="0"/>
      <p:bldP spid="84" grpId="0"/>
      <p:bldP spid="85" grpId="0"/>
      <p:bldP spid="8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B362B524-CF11-7339-B7EA-31C00E4B74DE}"/>
              </a:ext>
            </a:extLst>
          </p:cNvPr>
          <p:cNvSpPr>
            <a:spLocks noGrp="1" noChangeArrowheads="1"/>
          </p:cNvSpPr>
          <p:nvPr>
            <p:ph type="title"/>
          </p:nvPr>
        </p:nvSpPr>
        <p:spPr>
          <a:xfrm>
            <a:off x="258763" y="188913"/>
            <a:ext cx="10086975" cy="831850"/>
          </a:xfrm>
        </p:spPr>
        <p:txBody>
          <a:bodyPr/>
          <a:lstStyle/>
          <a:p>
            <a:r>
              <a:rPr lang="en-US" altLang="en-US"/>
              <a:t>Remediating skill deficits</a:t>
            </a:r>
          </a:p>
        </p:txBody>
      </p:sp>
      <p:sp>
        <p:nvSpPr>
          <p:cNvPr id="50179" name="Content Placeholder 2">
            <a:extLst>
              <a:ext uri="{FF2B5EF4-FFF2-40B4-BE49-F238E27FC236}">
                <a16:creationId xmlns:a16="http://schemas.microsoft.com/office/drawing/2014/main" id="{FB78A93F-B91F-1A2E-B765-DAB04D8F3554}"/>
              </a:ext>
            </a:extLst>
          </p:cNvPr>
          <p:cNvSpPr>
            <a:spLocks noGrp="1" noChangeArrowheads="1"/>
          </p:cNvSpPr>
          <p:nvPr>
            <p:ph idx="1"/>
          </p:nvPr>
        </p:nvSpPr>
        <p:spPr>
          <a:xfrm>
            <a:off x="352425" y="1146175"/>
            <a:ext cx="11052175" cy="4351338"/>
          </a:xfrm>
        </p:spPr>
        <p:txBody>
          <a:bodyPr/>
          <a:lstStyle/>
          <a:p>
            <a:r>
              <a:rPr lang="en-US" altLang="en-US" dirty="0"/>
              <a:t>What are essential skills that the Member does not seem to use?</a:t>
            </a:r>
          </a:p>
          <a:p>
            <a:r>
              <a:rPr lang="en-US" altLang="en-US" dirty="0"/>
              <a:t>Does the Member know how to perform a particular skill, or must it be taught?</a:t>
            </a:r>
          </a:p>
          <a:p>
            <a:r>
              <a:rPr lang="en-US" altLang="en-US" dirty="0"/>
              <a:t>Does the Member know </a:t>
            </a:r>
            <a:r>
              <a:rPr lang="en-US" altLang="en-US" b="1" i="1" dirty="0"/>
              <a:t>when</a:t>
            </a:r>
            <a:r>
              <a:rPr lang="en-US" altLang="en-US" dirty="0"/>
              <a:t> to perform a particular skill, or must it be taught?</a:t>
            </a:r>
          </a:p>
          <a:p>
            <a:pPr lvl="1"/>
            <a:r>
              <a:rPr lang="en-US" altLang="en-US" dirty="0"/>
              <a:t>When skills are present but not demonstrated or performed </a:t>
            </a:r>
          </a:p>
          <a:p>
            <a:pPr lvl="1"/>
            <a:r>
              <a:rPr lang="en-US" altLang="en-US" dirty="0"/>
              <a:t>Avoid excessive prompting</a:t>
            </a:r>
          </a:p>
          <a:p>
            <a:pPr lvl="1"/>
            <a:r>
              <a:rPr lang="en-US" altLang="en-US" dirty="0"/>
              <a:t>The Member's task is to recognize the context where the skill should be performed.</a:t>
            </a:r>
          </a:p>
        </p:txBody>
      </p:sp>
      <p:sp>
        <p:nvSpPr>
          <p:cNvPr id="4" name="Slide Number Placeholder 3">
            <a:extLst>
              <a:ext uri="{FF2B5EF4-FFF2-40B4-BE49-F238E27FC236}">
                <a16:creationId xmlns:a16="http://schemas.microsoft.com/office/drawing/2014/main" id="{7C218D9E-8080-23CD-0B4D-0E41DBEC7141}"/>
              </a:ext>
            </a:extLst>
          </p:cNvPr>
          <p:cNvSpPr>
            <a:spLocks noGrp="1"/>
          </p:cNvSpPr>
          <p:nvPr>
            <p:ph type="sldNum" sz="quarter" idx="10"/>
          </p:nvPr>
        </p:nvSpPr>
        <p:spPr/>
        <p:txBody>
          <a:bodyPr/>
          <a:lstStyle/>
          <a:p>
            <a:pPr>
              <a:defRPr/>
            </a:pPr>
            <a:fld id="{77646F2F-78E1-4E7A-A363-91D97907A87F}" type="slidenum">
              <a:rPr lang="en-US"/>
              <a:pPr>
                <a:defRPr/>
              </a:pPr>
              <a:t>42</a:t>
            </a:fld>
            <a:endParaRPr lang="en-US"/>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2457CD91-E340-D75E-3262-082A26BBA06B}"/>
              </a:ext>
            </a:extLst>
          </p:cNvPr>
          <p:cNvSpPr>
            <a:spLocks noGrp="1" noChangeArrowheads="1"/>
          </p:cNvSpPr>
          <p:nvPr>
            <p:ph type="title"/>
          </p:nvPr>
        </p:nvSpPr>
        <p:spPr>
          <a:xfrm>
            <a:off x="258763" y="188913"/>
            <a:ext cx="10086975" cy="1131887"/>
          </a:xfrm>
        </p:spPr>
        <p:txBody>
          <a:bodyPr/>
          <a:lstStyle/>
          <a:p>
            <a:r>
              <a:rPr lang="en-US" altLang="en-US"/>
              <a:t>Writing Caregiver goals</a:t>
            </a:r>
          </a:p>
        </p:txBody>
      </p:sp>
      <p:sp>
        <p:nvSpPr>
          <p:cNvPr id="51203" name="Content Placeholder 2">
            <a:extLst>
              <a:ext uri="{FF2B5EF4-FFF2-40B4-BE49-F238E27FC236}">
                <a16:creationId xmlns:a16="http://schemas.microsoft.com/office/drawing/2014/main" id="{94488175-A048-A29E-A5DD-F92837023F7B}"/>
              </a:ext>
            </a:extLst>
          </p:cNvPr>
          <p:cNvSpPr>
            <a:spLocks noGrp="1" noChangeArrowheads="1"/>
          </p:cNvSpPr>
          <p:nvPr>
            <p:ph idx="1"/>
          </p:nvPr>
        </p:nvSpPr>
        <p:spPr>
          <a:xfrm>
            <a:off x="352425" y="1146174"/>
            <a:ext cx="11052175" cy="5061585"/>
          </a:xfrm>
        </p:spPr>
        <p:txBody>
          <a:bodyPr/>
          <a:lstStyle/>
          <a:p>
            <a:r>
              <a:rPr lang="en-US" altLang="en-US" dirty="0"/>
              <a:t>What can parents/teachers learn to more consistently support the Member’s learning?</a:t>
            </a:r>
          </a:p>
          <a:p>
            <a:r>
              <a:rPr lang="en-US" altLang="en-US" dirty="0"/>
              <a:t>Teach the Caregiver to </a:t>
            </a:r>
          </a:p>
          <a:p>
            <a:pPr lvl="1"/>
            <a:r>
              <a:rPr lang="en-US" altLang="en-US" dirty="0"/>
              <a:t>Praise</a:t>
            </a:r>
          </a:p>
          <a:p>
            <a:pPr lvl="1"/>
            <a:r>
              <a:rPr lang="en-US" altLang="en-US" dirty="0"/>
              <a:t>Ignore</a:t>
            </a:r>
          </a:p>
          <a:p>
            <a:pPr lvl="1"/>
            <a:r>
              <a:rPr lang="en-US" altLang="en-US" dirty="0"/>
              <a:t>Request</a:t>
            </a:r>
          </a:p>
          <a:p>
            <a:pPr lvl="1"/>
            <a:r>
              <a:rPr lang="en-US" altLang="en-US" dirty="0"/>
              <a:t>Anticipate</a:t>
            </a:r>
          </a:p>
          <a:p>
            <a:r>
              <a:rPr lang="en-US" altLang="en-US" dirty="0"/>
              <a:t>Don’t Play the Blame Game.</a:t>
            </a:r>
          </a:p>
          <a:p>
            <a:r>
              <a:rPr lang="en-US" altLang="en-US" dirty="0"/>
              <a:t>When a Caregiver does not use a skill we must ask why?</a:t>
            </a:r>
          </a:p>
          <a:p>
            <a:r>
              <a:rPr lang="en-US" altLang="en-US" dirty="0"/>
              <a:t>What is interfering?</a:t>
            </a:r>
          </a:p>
          <a:p>
            <a:pPr lvl="1"/>
            <a:r>
              <a:rPr lang="en-US" altLang="en-US" dirty="0"/>
              <a:t>Do they know what to do?</a:t>
            </a:r>
          </a:p>
          <a:p>
            <a:pPr lvl="1"/>
            <a:r>
              <a:rPr lang="en-US" altLang="en-US" dirty="0"/>
              <a:t>Do they know when to do it?</a:t>
            </a:r>
          </a:p>
          <a:p>
            <a:r>
              <a:rPr lang="en-US" altLang="en-US" dirty="0"/>
              <a:t>What is the function of the Caregiver behavior we want to change?</a:t>
            </a:r>
          </a:p>
          <a:p>
            <a:r>
              <a:rPr lang="en-US" altLang="en-US" dirty="0"/>
              <a:t>What strategies can we try to increase motivation?</a:t>
            </a:r>
          </a:p>
          <a:p>
            <a:pPr lvl="1"/>
            <a:endParaRPr lang="en-US" altLang="en-US" dirty="0"/>
          </a:p>
        </p:txBody>
      </p:sp>
      <p:sp>
        <p:nvSpPr>
          <p:cNvPr id="4" name="Slide Number Placeholder 3">
            <a:extLst>
              <a:ext uri="{FF2B5EF4-FFF2-40B4-BE49-F238E27FC236}">
                <a16:creationId xmlns:a16="http://schemas.microsoft.com/office/drawing/2014/main" id="{4F81CA79-99A8-DC91-AE87-0F34527FB383}"/>
              </a:ext>
            </a:extLst>
          </p:cNvPr>
          <p:cNvSpPr>
            <a:spLocks noGrp="1"/>
          </p:cNvSpPr>
          <p:nvPr>
            <p:ph type="sldNum" sz="quarter" idx="10"/>
          </p:nvPr>
        </p:nvSpPr>
        <p:spPr/>
        <p:txBody>
          <a:bodyPr/>
          <a:lstStyle/>
          <a:p>
            <a:pPr>
              <a:defRPr/>
            </a:pPr>
            <a:fld id="{26E74029-F294-4E20-A9AA-D17436158B20}" type="slidenum">
              <a:rPr lang="en-US"/>
              <a:pPr>
                <a:defRPr/>
              </a:pPr>
              <a:t>43</a:t>
            </a:fld>
            <a:endParaRPr lang="en-US"/>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ADADD8D8-55E0-7928-8EBE-DB1F1F667C79}"/>
              </a:ext>
            </a:extLst>
          </p:cNvPr>
          <p:cNvSpPr>
            <a:spLocks noGrp="1" noChangeArrowheads="1"/>
          </p:cNvSpPr>
          <p:nvPr>
            <p:ph type="title"/>
          </p:nvPr>
        </p:nvSpPr>
        <p:spPr>
          <a:xfrm>
            <a:off x="258763" y="188913"/>
            <a:ext cx="10086975" cy="520700"/>
          </a:xfrm>
        </p:spPr>
        <p:txBody>
          <a:bodyPr/>
          <a:lstStyle/>
          <a:p>
            <a:r>
              <a:rPr lang="en-US" altLang="en-US" dirty="0"/>
              <a:t>Parent Goal Examples</a:t>
            </a:r>
          </a:p>
        </p:txBody>
      </p:sp>
      <p:sp>
        <p:nvSpPr>
          <p:cNvPr id="5" name="Content Placeholder 4">
            <a:extLst>
              <a:ext uri="{FF2B5EF4-FFF2-40B4-BE49-F238E27FC236}">
                <a16:creationId xmlns:a16="http://schemas.microsoft.com/office/drawing/2014/main" id="{286F92D3-5E92-A156-85BC-741CA054F56A}"/>
              </a:ext>
            </a:extLst>
          </p:cNvPr>
          <p:cNvSpPr>
            <a:spLocks noGrp="1"/>
          </p:cNvSpPr>
          <p:nvPr>
            <p:ph idx="1"/>
          </p:nvPr>
        </p:nvSpPr>
        <p:spPr>
          <a:xfrm>
            <a:off x="141288" y="584200"/>
            <a:ext cx="11263312" cy="6084888"/>
          </a:xfrm>
        </p:spPr>
        <p:txBody>
          <a:bodyPr rtlCol="0">
            <a:noAutofit/>
          </a:bodyPr>
          <a:lstStyle/>
          <a:p>
            <a:pPr marL="0" indent="0" fontAlgn="auto">
              <a:spcAft>
                <a:spcPts val="0"/>
              </a:spcAft>
              <a:buFont typeface="Arial" panose="020B0604020202020204" pitchFamily="34" charset="0"/>
              <a:buNone/>
              <a:defRPr/>
            </a:pPr>
            <a:r>
              <a:rPr lang="en-US" sz="1800" b="1" dirty="0">
                <a:latin typeface="TimesNewRoman-Bold"/>
              </a:rPr>
              <a:t>Goal 1:  </a:t>
            </a:r>
            <a:r>
              <a:rPr lang="en-US" sz="1800" dirty="0">
                <a:latin typeface="TimesNewRoman"/>
              </a:rPr>
              <a:t>Caregiver will implement at least 2 antecedent strategies in Member’s behavior plan to reduce challenging behaviors in 80% of measured opportunities.    </a:t>
            </a:r>
          </a:p>
          <a:p>
            <a:pPr fontAlgn="auto">
              <a:spcBef>
                <a:spcPts val="0"/>
              </a:spcBef>
              <a:spcAft>
                <a:spcPts val="0"/>
              </a:spcAft>
              <a:defRPr/>
            </a:pPr>
            <a:r>
              <a:rPr lang="en-US" sz="1800" b="1" dirty="0">
                <a:latin typeface="TimesNewRoman-Bold"/>
              </a:rPr>
              <a:t>Target Date:  </a:t>
            </a:r>
            <a:endParaRPr lang="en-US" sz="1800" dirty="0">
              <a:latin typeface="TimesNewRoman"/>
            </a:endParaRPr>
          </a:p>
          <a:p>
            <a:pPr fontAlgn="auto">
              <a:spcBef>
                <a:spcPts val="0"/>
              </a:spcBef>
              <a:spcAft>
                <a:spcPts val="0"/>
              </a:spcAft>
              <a:defRPr/>
            </a:pPr>
            <a:r>
              <a:rPr lang="en-US" sz="1800" b="1" dirty="0">
                <a:latin typeface="TimesNewRoman-Bold"/>
              </a:rPr>
              <a:t>Mastery Criteria: </a:t>
            </a:r>
            <a:r>
              <a:rPr lang="en-US" sz="1800" dirty="0">
                <a:latin typeface="TimesNewRoman"/>
              </a:rPr>
              <a:t>80% of measured opportunities maintained across 3 cold probes.</a:t>
            </a:r>
          </a:p>
          <a:p>
            <a:pPr fontAlgn="auto">
              <a:spcBef>
                <a:spcPts val="0"/>
              </a:spcBef>
              <a:spcAft>
                <a:spcPts val="0"/>
              </a:spcAft>
              <a:defRPr/>
            </a:pPr>
            <a:r>
              <a:rPr lang="en-US" sz="1800" b="1" dirty="0">
                <a:latin typeface="TimesNewRoman-Bold"/>
              </a:rPr>
              <a:t>Baseline Date: </a:t>
            </a:r>
            <a:endParaRPr lang="en-US" sz="1800" dirty="0">
              <a:latin typeface="TimesNewRoman"/>
            </a:endParaRPr>
          </a:p>
          <a:p>
            <a:pPr fontAlgn="auto">
              <a:spcBef>
                <a:spcPts val="0"/>
              </a:spcBef>
              <a:spcAft>
                <a:spcPts val="0"/>
              </a:spcAft>
              <a:defRPr/>
            </a:pPr>
            <a:r>
              <a:rPr lang="en-US" sz="1800" b="1" dirty="0">
                <a:latin typeface="TimesNewRoman-Bold"/>
              </a:rPr>
              <a:t>Baseline Data: </a:t>
            </a:r>
            <a:r>
              <a:rPr lang="en-US" sz="1800" dirty="0">
                <a:latin typeface="TimesNewRoman"/>
              </a:rPr>
              <a:t>Per direct observation, parent implemented at least 2 antecedent strategies in  50% of measured opportunities.</a:t>
            </a:r>
          </a:p>
          <a:p>
            <a:pPr marL="0" indent="0" fontAlgn="auto">
              <a:spcAft>
                <a:spcPts val="0"/>
              </a:spcAft>
              <a:buFont typeface="Arial" panose="020B0604020202020204" pitchFamily="34" charset="0"/>
              <a:buNone/>
              <a:defRPr/>
            </a:pPr>
            <a:r>
              <a:rPr lang="en-US" sz="1800" b="1" dirty="0">
                <a:latin typeface="TimesNewRoman-Bold"/>
              </a:rPr>
              <a:t>Goal 2 : </a:t>
            </a:r>
            <a:r>
              <a:rPr lang="en-US" sz="1800" dirty="0">
                <a:latin typeface="TimesNewRoman"/>
              </a:rPr>
              <a:t>Caregiver will limit </a:t>
            </a:r>
            <a:r>
              <a:rPr lang="en-US" sz="1800" dirty="0" err="1">
                <a:latin typeface="TimesNewRoman"/>
              </a:rPr>
              <a:t>verbals</a:t>
            </a:r>
            <a:r>
              <a:rPr lang="en-US" sz="1800" dirty="0">
                <a:latin typeface="TimesNewRoman"/>
              </a:rPr>
              <a:t> and direct eye contact when Member is engaging in behaviors targeted for reduction in 80% of measured opportunities.</a:t>
            </a:r>
          </a:p>
          <a:p>
            <a:pPr fontAlgn="auto">
              <a:spcBef>
                <a:spcPts val="0"/>
              </a:spcBef>
              <a:spcAft>
                <a:spcPts val="0"/>
              </a:spcAft>
              <a:buClr>
                <a:prstClr val="black"/>
              </a:buClr>
              <a:defRPr/>
            </a:pPr>
            <a:r>
              <a:rPr lang="en-US" sz="1800" b="1" dirty="0">
                <a:solidFill>
                  <a:prstClr val="black"/>
                </a:solidFill>
                <a:latin typeface="TimesNewRoman-Bold"/>
              </a:rPr>
              <a:t>Target Date:  </a:t>
            </a:r>
            <a:endParaRPr lang="en-US" sz="1800" dirty="0">
              <a:solidFill>
                <a:prstClr val="black"/>
              </a:solidFill>
              <a:latin typeface="TimesNewRoman"/>
            </a:endParaRPr>
          </a:p>
          <a:p>
            <a:pPr fontAlgn="auto">
              <a:spcBef>
                <a:spcPts val="0"/>
              </a:spcBef>
              <a:spcAft>
                <a:spcPts val="0"/>
              </a:spcAft>
              <a:buClr>
                <a:prstClr val="black"/>
              </a:buClr>
              <a:defRPr/>
            </a:pPr>
            <a:r>
              <a:rPr lang="en-US" sz="1800" b="1" dirty="0">
                <a:solidFill>
                  <a:prstClr val="black"/>
                </a:solidFill>
                <a:latin typeface="TimesNewRoman-Bold"/>
              </a:rPr>
              <a:t>Mastery Criteria: </a:t>
            </a:r>
            <a:r>
              <a:rPr lang="en-US" sz="1800" dirty="0">
                <a:solidFill>
                  <a:prstClr val="black"/>
                </a:solidFill>
                <a:latin typeface="TimesNewRoman"/>
              </a:rPr>
              <a:t>80% of measured opportunities maintained across 3 cold probes.</a:t>
            </a:r>
          </a:p>
          <a:p>
            <a:pPr fontAlgn="auto">
              <a:spcBef>
                <a:spcPts val="0"/>
              </a:spcBef>
              <a:spcAft>
                <a:spcPts val="0"/>
              </a:spcAft>
              <a:buClr>
                <a:prstClr val="black"/>
              </a:buClr>
              <a:defRPr/>
            </a:pPr>
            <a:r>
              <a:rPr lang="en-US" sz="1800" b="1" dirty="0">
                <a:solidFill>
                  <a:prstClr val="black"/>
                </a:solidFill>
                <a:latin typeface="TimesNewRoman-Bold"/>
              </a:rPr>
              <a:t>Baseline Date: </a:t>
            </a:r>
            <a:endParaRPr lang="en-US" sz="1800" dirty="0">
              <a:solidFill>
                <a:prstClr val="black"/>
              </a:solidFill>
              <a:latin typeface="TimesNewRoman"/>
            </a:endParaRPr>
          </a:p>
          <a:p>
            <a:pPr fontAlgn="auto">
              <a:spcBef>
                <a:spcPts val="0"/>
              </a:spcBef>
              <a:spcAft>
                <a:spcPts val="0"/>
              </a:spcAft>
              <a:buClr>
                <a:prstClr val="black"/>
              </a:buClr>
              <a:defRPr/>
            </a:pPr>
            <a:r>
              <a:rPr lang="en-US" sz="1800" b="1" dirty="0">
                <a:solidFill>
                  <a:prstClr val="black"/>
                </a:solidFill>
                <a:latin typeface="TimesNewRoman-Bold"/>
              </a:rPr>
              <a:t>Baseline Data: </a:t>
            </a:r>
            <a:r>
              <a:rPr lang="en-US" sz="1800" dirty="0">
                <a:solidFill>
                  <a:prstClr val="black"/>
                </a:solidFill>
                <a:latin typeface="TimesNewRoman"/>
              </a:rPr>
              <a:t>Per direct observation, </a:t>
            </a:r>
            <a:r>
              <a:rPr lang="en-US" sz="1800" dirty="0">
                <a:latin typeface="TimesNewRoman"/>
              </a:rPr>
              <a:t>parent limited </a:t>
            </a:r>
            <a:r>
              <a:rPr lang="en-US" sz="1800" dirty="0" err="1">
                <a:latin typeface="TimesNewRoman"/>
              </a:rPr>
              <a:t>verbals</a:t>
            </a:r>
            <a:r>
              <a:rPr lang="en-US" sz="1800" dirty="0">
                <a:latin typeface="TimesNewRoman"/>
              </a:rPr>
              <a:t> and direct eye contact in 25% of measured opportunities.</a:t>
            </a:r>
            <a:endParaRPr lang="en-US" sz="1800" dirty="0">
              <a:solidFill>
                <a:prstClr val="black"/>
              </a:solidFill>
              <a:latin typeface="TimesNewRoman"/>
            </a:endParaRPr>
          </a:p>
          <a:p>
            <a:pPr marL="0" indent="0" fontAlgn="auto">
              <a:spcAft>
                <a:spcPts val="0"/>
              </a:spcAft>
              <a:buFont typeface="Arial" panose="020B0604020202020204" pitchFamily="34" charset="0"/>
              <a:buNone/>
              <a:defRPr/>
            </a:pPr>
            <a:r>
              <a:rPr lang="en-US" sz="1800" b="1" dirty="0">
                <a:latin typeface="TimesNewRoman-Bold"/>
              </a:rPr>
              <a:t>Goal 3 : </a:t>
            </a:r>
            <a:r>
              <a:rPr lang="en-US" sz="1800" dirty="0">
                <a:latin typeface="TimesNewRoman"/>
              </a:rPr>
              <a:t>Caregiver will implement at least 2 discrete trial programs with Member to target language skills with him in 80% of measured opportunities.</a:t>
            </a:r>
          </a:p>
          <a:p>
            <a:pPr fontAlgn="auto">
              <a:spcBef>
                <a:spcPts val="0"/>
              </a:spcBef>
              <a:spcAft>
                <a:spcPts val="0"/>
              </a:spcAft>
              <a:buClr>
                <a:prstClr val="black"/>
              </a:buClr>
              <a:defRPr/>
            </a:pPr>
            <a:r>
              <a:rPr lang="en-US" sz="1800" b="1" dirty="0">
                <a:solidFill>
                  <a:prstClr val="black"/>
                </a:solidFill>
                <a:latin typeface="TimesNewRoman-Bold"/>
              </a:rPr>
              <a:t>Target Date:  </a:t>
            </a:r>
            <a:endParaRPr lang="en-US" sz="1800" dirty="0">
              <a:solidFill>
                <a:prstClr val="black"/>
              </a:solidFill>
              <a:latin typeface="TimesNewRoman"/>
            </a:endParaRPr>
          </a:p>
          <a:p>
            <a:pPr fontAlgn="auto">
              <a:spcBef>
                <a:spcPts val="0"/>
              </a:spcBef>
              <a:spcAft>
                <a:spcPts val="0"/>
              </a:spcAft>
              <a:buClr>
                <a:prstClr val="black"/>
              </a:buClr>
              <a:defRPr/>
            </a:pPr>
            <a:r>
              <a:rPr lang="en-US" sz="1800" b="1" dirty="0">
                <a:solidFill>
                  <a:prstClr val="black"/>
                </a:solidFill>
                <a:latin typeface="TimesNewRoman-Bold"/>
              </a:rPr>
              <a:t>Mastery Criteria: </a:t>
            </a:r>
            <a:r>
              <a:rPr lang="en-US" sz="1800" dirty="0">
                <a:solidFill>
                  <a:prstClr val="black"/>
                </a:solidFill>
                <a:latin typeface="TimesNewRoman"/>
              </a:rPr>
              <a:t>80% of measured opportunities maintained across 3 cold probes.</a:t>
            </a:r>
          </a:p>
          <a:p>
            <a:pPr fontAlgn="auto">
              <a:spcBef>
                <a:spcPts val="0"/>
              </a:spcBef>
              <a:spcAft>
                <a:spcPts val="0"/>
              </a:spcAft>
              <a:buClr>
                <a:prstClr val="black"/>
              </a:buClr>
              <a:defRPr/>
            </a:pPr>
            <a:r>
              <a:rPr lang="en-US" sz="1800" b="1" dirty="0">
                <a:solidFill>
                  <a:prstClr val="black"/>
                </a:solidFill>
                <a:latin typeface="TimesNewRoman-Bold"/>
              </a:rPr>
              <a:t>Baseline Date: </a:t>
            </a:r>
            <a:endParaRPr lang="en-US" sz="1800" dirty="0">
              <a:solidFill>
                <a:prstClr val="black"/>
              </a:solidFill>
              <a:latin typeface="TimesNewRoman"/>
            </a:endParaRPr>
          </a:p>
          <a:p>
            <a:pPr fontAlgn="auto">
              <a:spcBef>
                <a:spcPts val="0"/>
              </a:spcBef>
              <a:spcAft>
                <a:spcPts val="0"/>
              </a:spcAft>
              <a:buClr>
                <a:prstClr val="black"/>
              </a:buClr>
              <a:defRPr/>
            </a:pPr>
            <a:r>
              <a:rPr lang="en-US" sz="1800" b="1" dirty="0">
                <a:solidFill>
                  <a:prstClr val="black"/>
                </a:solidFill>
                <a:latin typeface="TimesNewRoman-Bold"/>
              </a:rPr>
              <a:t>Baseline Data: </a:t>
            </a:r>
            <a:r>
              <a:rPr lang="en-US" sz="1800" dirty="0">
                <a:solidFill>
                  <a:prstClr val="black"/>
                </a:solidFill>
                <a:latin typeface="TimesNewRoman"/>
              </a:rPr>
              <a:t>Per direct observation, parent implemented 2 discrete trial programs in 0% of measured opportunities.</a:t>
            </a:r>
            <a:endParaRPr lang="en-US" dirty="0"/>
          </a:p>
        </p:txBody>
      </p:sp>
      <p:sp>
        <p:nvSpPr>
          <p:cNvPr id="6" name="Slide Number Placeholder 5">
            <a:extLst>
              <a:ext uri="{FF2B5EF4-FFF2-40B4-BE49-F238E27FC236}">
                <a16:creationId xmlns:a16="http://schemas.microsoft.com/office/drawing/2014/main" id="{D0A236D8-3393-F7DC-9D97-917FB97F7207}"/>
              </a:ext>
            </a:extLst>
          </p:cNvPr>
          <p:cNvSpPr>
            <a:spLocks noGrp="1"/>
          </p:cNvSpPr>
          <p:nvPr>
            <p:ph type="sldNum" sz="quarter" idx="10"/>
          </p:nvPr>
        </p:nvSpPr>
        <p:spPr/>
        <p:txBody>
          <a:bodyPr/>
          <a:lstStyle/>
          <a:p>
            <a:pPr>
              <a:defRPr/>
            </a:pPr>
            <a:fld id="{C87ED89E-5E7B-4856-9FA5-09CEE2961EA3}" type="slidenum">
              <a:rPr lang="en-US"/>
              <a:pPr>
                <a:defRPr/>
              </a:pPr>
              <a:t>44</a:t>
            </a:fld>
            <a:endParaRPr lang="en-US"/>
          </a:p>
        </p:txBody>
      </p:sp>
      <p:sp>
        <p:nvSpPr>
          <p:cNvPr id="52229" name="Content Placeholder 2">
            <a:extLst>
              <a:ext uri="{FF2B5EF4-FFF2-40B4-BE49-F238E27FC236}">
                <a16:creationId xmlns:a16="http://schemas.microsoft.com/office/drawing/2014/main" id="{B300A9BE-9E6D-EE32-5206-3E62501C370C}"/>
              </a:ext>
            </a:extLst>
          </p:cNvPr>
          <p:cNvSpPr txBox="1">
            <a:spLocks noChangeArrowheads="1"/>
          </p:cNvSpPr>
          <p:nvPr/>
        </p:nvSpPr>
        <p:spPr bwMode="auto">
          <a:xfrm>
            <a:off x="352425" y="1146175"/>
            <a:ext cx="1105217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ts val="1200"/>
              </a:spcBef>
              <a:buClr>
                <a:schemeClr val="tx1"/>
              </a:buClr>
              <a:buFont typeface="Arial" panose="020B0604020202020204" pitchFamily="34" charset="0"/>
              <a:buChar char="•"/>
              <a:defRPr sz="2300">
                <a:solidFill>
                  <a:schemeClr val="tx1"/>
                </a:solidFill>
                <a:latin typeface="Calibri" panose="020F0502020204030204" pitchFamily="34" charset="0"/>
              </a:defRPr>
            </a:lvl1pPr>
            <a:lvl2pPr marL="685800" indent="-228600">
              <a:lnSpc>
                <a:spcPct val="90000"/>
              </a:lnSpc>
              <a:spcBef>
                <a:spcPts val="500"/>
              </a:spcBef>
              <a:buClr>
                <a:schemeClr val="tx1"/>
              </a:buClr>
              <a:buFont typeface="Arial" panose="020B0604020202020204" pitchFamily="34" charset="0"/>
              <a:buChar char="−"/>
              <a:defRPr sz="1900">
                <a:solidFill>
                  <a:schemeClr val="tx1"/>
                </a:solidFill>
                <a:latin typeface="Calibri" panose="020F0502020204030204" pitchFamily="34" charset="0"/>
              </a:defRPr>
            </a:lvl2pPr>
            <a:lvl3pPr marL="1143000" indent="-228600">
              <a:lnSpc>
                <a:spcPct val="90000"/>
              </a:lnSpc>
              <a:spcBef>
                <a:spcPts val="500"/>
              </a:spcBef>
              <a:buClr>
                <a:schemeClr val="tx1"/>
              </a:buClr>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15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eaLnBrk="1" hangingPunct="1">
              <a:buClr>
                <a:schemeClr val="accent2"/>
              </a:buClr>
            </a:pPr>
            <a:endParaRPr lang="en-US" altLang="en-US"/>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4">
            <a:extLst>
              <a:ext uri="{FF2B5EF4-FFF2-40B4-BE49-F238E27FC236}">
                <a16:creationId xmlns:a16="http://schemas.microsoft.com/office/drawing/2014/main" id="{063D5744-3481-942F-626A-C8E33D3AC7C8}"/>
              </a:ext>
            </a:extLst>
          </p:cNvPr>
          <p:cNvSpPr>
            <a:spLocks noGrp="1" noChangeArrowheads="1"/>
          </p:cNvSpPr>
          <p:nvPr>
            <p:ph type="title"/>
          </p:nvPr>
        </p:nvSpPr>
        <p:spPr>
          <a:xfrm>
            <a:off x="258763" y="188913"/>
            <a:ext cx="10086975" cy="1131887"/>
          </a:xfrm>
        </p:spPr>
        <p:txBody>
          <a:bodyPr/>
          <a:lstStyle/>
          <a:p>
            <a:r>
              <a:rPr lang="en-US" altLang="en-US"/>
              <a:t>Confidentiality statement</a:t>
            </a:r>
          </a:p>
        </p:txBody>
      </p:sp>
      <p:sp>
        <p:nvSpPr>
          <p:cNvPr id="56323" name="Content Placeholder 5">
            <a:extLst>
              <a:ext uri="{FF2B5EF4-FFF2-40B4-BE49-F238E27FC236}">
                <a16:creationId xmlns:a16="http://schemas.microsoft.com/office/drawing/2014/main" id="{3245FA39-6C22-D21D-3B4C-ACE66FBC2FF8}"/>
              </a:ext>
            </a:extLst>
          </p:cNvPr>
          <p:cNvSpPr>
            <a:spLocks noGrp="1" noChangeArrowheads="1"/>
          </p:cNvSpPr>
          <p:nvPr>
            <p:ph idx="1"/>
          </p:nvPr>
        </p:nvSpPr>
        <p:spPr>
          <a:xfrm>
            <a:off x="352425" y="1917700"/>
            <a:ext cx="11052175" cy="4351338"/>
          </a:xfrm>
        </p:spPr>
        <p:txBody>
          <a:bodyPr anchor="b"/>
          <a:lstStyle/>
          <a:p>
            <a:pPr marL="0" indent="0">
              <a:buFont typeface="Arial" panose="020B0604020202020204" pitchFamily="34" charset="0"/>
              <a:buNone/>
            </a:pPr>
            <a:r>
              <a:rPr lang="en-US" altLang="en-US" sz="1300" i="1" dirty="0">
                <a:ea typeface="ＭＳ 明朝" panose="02020609040205080304" pitchFamily="49" charset="-128"/>
                <a:cs typeface="Calibri" panose="020F0502020204030204" pitchFamily="34" charset="0"/>
              </a:rPr>
              <a:t>By receipt of this presentation, each recipient agrees that the information contained herein will be kept confidential and that the information will not be photocopied, reproduced, or distributed to or disclosed to others at any time without the prior written consent of Magellan Health, Inc.</a:t>
            </a:r>
            <a:endParaRPr lang="en-US" altLang="en-US" sz="1300" dirty="0">
              <a:ea typeface="ＭＳ 明朝" panose="02020609040205080304" pitchFamily="49" charset="-128"/>
              <a:cs typeface="Times New Roman" panose="02020603050405020304" pitchFamily="18" charset="0"/>
            </a:endParaRPr>
          </a:p>
          <a:p>
            <a:pPr marL="0" indent="0">
              <a:buFont typeface="Arial" panose="020B0604020202020204" pitchFamily="34" charset="0"/>
              <a:buNone/>
            </a:pPr>
            <a:r>
              <a:rPr lang="en-US" altLang="en-US" sz="1300" i="1" dirty="0">
                <a:ea typeface="ＭＳ 明朝" panose="02020609040205080304" pitchFamily="49" charset="-128"/>
                <a:cs typeface="Calibri" panose="020F0502020204030204" pitchFamily="34" charset="0"/>
              </a:rPr>
              <a:t>The information contained in this presentation is intended for educational purposes only and is not intended to define a standard of care or exclusive course of treatment, nor be a substitute for treatment.</a:t>
            </a:r>
            <a:endParaRPr lang="en-US" altLang="en-US" sz="1300" dirty="0">
              <a:ea typeface="ＭＳ 明朝" panose="02020609040205080304" pitchFamily="49" charset="-128"/>
              <a:cs typeface="Times New Roman" panose="02020603050405020304" pitchFamily="18" charset="0"/>
            </a:endParaRPr>
          </a:p>
          <a:p>
            <a:pPr marL="0" indent="0">
              <a:buFont typeface="Arial" panose="020B0604020202020204" pitchFamily="34" charset="0"/>
              <a:buNone/>
            </a:pPr>
            <a:endParaRPr lang="en-US" altLang="en-US" sz="1300" dirty="0">
              <a:ea typeface="ＭＳ 明朝"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3DE783CC-D107-A7F5-F573-FD4BB7F9A466}"/>
              </a:ext>
            </a:extLst>
          </p:cNvPr>
          <p:cNvSpPr>
            <a:spLocks noGrp="1"/>
          </p:cNvSpPr>
          <p:nvPr>
            <p:ph type="sldNum" sz="quarter" idx="10"/>
          </p:nvPr>
        </p:nvSpPr>
        <p:spPr/>
        <p:txBody>
          <a:bodyPr/>
          <a:lstStyle/>
          <a:p>
            <a:pPr>
              <a:defRPr/>
            </a:pPr>
            <a:fld id="{D5C0FED6-14B8-4C58-8619-026ACC73A08B}" type="slidenum">
              <a:rPr lang="en-US"/>
              <a:pPr>
                <a:defRPr/>
              </a:pPr>
              <a:t>46</a:t>
            </a:fld>
            <a:endParaRPr lang="en-US"/>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38130320-09F4-DD3F-B15A-4DC9219CAB38}"/>
              </a:ext>
            </a:extLst>
          </p:cNvPr>
          <p:cNvSpPr>
            <a:spLocks noGrp="1" noChangeArrowheads="1"/>
          </p:cNvSpPr>
          <p:nvPr>
            <p:ph type="title"/>
          </p:nvPr>
        </p:nvSpPr>
        <p:spPr>
          <a:xfrm>
            <a:off x="258763" y="188913"/>
            <a:ext cx="10086975" cy="1131887"/>
          </a:xfrm>
        </p:spPr>
        <p:txBody>
          <a:bodyPr/>
          <a:lstStyle/>
          <a:p>
            <a:r>
              <a:rPr lang="en-US" altLang="en-US">
                <a:cs typeface="Calibri" panose="020F0502020204030204" pitchFamily="34" charset="0"/>
              </a:rPr>
              <a:t>Why Assessment? </a:t>
            </a:r>
          </a:p>
        </p:txBody>
      </p:sp>
      <p:sp>
        <p:nvSpPr>
          <p:cNvPr id="3" name="Content Placeholder 2">
            <a:extLst>
              <a:ext uri="{FF2B5EF4-FFF2-40B4-BE49-F238E27FC236}">
                <a16:creationId xmlns:a16="http://schemas.microsoft.com/office/drawing/2014/main" id="{DB2A0A62-3A76-4270-61B5-F269937A705F}"/>
              </a:ext>
            </a:extLst>
          </p:cNvPr>
          <p:cNvSpPr>
            <a:spLocks noGrp="1"/>
          </p:cNvSpPr>
          <p:nvPr>
            <p:ph idx="1"/>
          </p:nvPr>
        </p:nvSpPr>
        <p:spPr/>
        <p:txBody>
          <a:bodyPr rtlCol="0">
            <a:noAutofit/>
          </a:bodyPr>
          <a:lstStyle/>
          <a:p>
            <a:pPr fontAlgn="auto">
              <a:spcAft>
                <a:spcPts val="0"/>
              </a:spcAft>
              <a:defRPr/>
            </a:pPr>
            <a:r>
              <a:rPr lang="en-US" sz="2400" dirty="0">
                <a:ea typeface="+mn-lt"/>
                <a:cs typeface="+mn-lt"/>
              </a:rPr>
              <a:t>BACB Ethics Code 2.13 Selecting, Designing, and Implementing Assessments Before selecting or designing behavior-change interventions behavior analysts select and design assessments that are conceptually consistent with behavioral principles; that are based on scientific evidence; and that best meet the diverse needs, context, and resources of the client and stakeholders. They select, design, and implement assessments with a focus on maximizing benefits and minimizing risk of harm to the client and stakeholders. They summarize the procedures and results in writing.</a:t>
            </a:r>
          </a:p>
          <a:p>
            <a:pPr fontAlgn="auto">
              <a:spcAft>
                <a:spcPts val="0"/>
              </a:spcAft>
              <a:buClr>
                <a:srgbClr val="000000"/>
              </a:buClr>
              <a:defRPr/>
            </a:pPr>
            <a:r>
              <a:rPr lang="en-US" sz="2400" dirty="0">
                <a:cs typeface="Calibri"/>
              </a:rPr>
              <a:t>APA Ethical Principals of Psychologists and Code of Conduct (2017) Section 9: Assessment</a:t>
            </a:r>
          </a:p>
          <a:p>
            <a:pPr marL="0" indent="0" fontAlgn="auto">
              <a:spcAft>
                <a:spcPts val="0"/>
              </a:spcAft>
              <a:buClr>
                <a:srgbClr val="000000"/>
              </a:buClr>
              <a:buNone/>
              <a:defRPr/>
            </a:pPr>
            <a:endParaRPr lang="en-US" dirty="0">
              <a:cs typeface="Calibri"/>
            </a:endParaRPr>
          </a:p>
          <a:p>
            <a:pPr fontAlgn="auto">
              <a:spcAft>
                <a:spcPts val="0"/>
              </a:spcAft>
              <a:buClr>
                <a:srgbClr val="000000"/>
              </a:buClr>
              <a:defRPr/>
            </a:pPr>
            <a:endParaRPr lang="en-US" dirty="0">
              <a:cs typeface="Calibri"/>
            </a:endParaRPr>
          </a:p>
        </p:txBody>
      </p:sp>
      <p:sp>
        <p:nvSpPr>
          <p:cNvPr id="4" name="Slide Number Placeholder 3">
            <a:extLst>
              <a:ext uri="{FF2B5EF4-FFF2-40B4-BE49-F238E27FC236}">
                <a16:creationId xmlns:a16="http://schemas.microsoft.com/office/drawing/2014/main" id="{0D9379A7-E4DE-4CB4-C313-AE9D8EC6074E}"/>
              </a:ext>
            </a:extLst>
          </p:cNvPr>
          <p:cNvSpPr>
            <a:spLocks noGrp="1"/>
          </p:cNvSpPr>
          <p:nvPr>
            <p:ph type="sldNum" sz="quarter" idx="10"/>
          </p:nvPr>
        </p:nvSpPr>
        <p:spPr/>
        <p:txBody>
          <a:bodyPr/>
          <a:lstStyle/>
          <a:p>
            <a:pPr>
              <a:defRPr/>
            </a:pPr>
            <a:fld id="{CE4FFE6D-6BC9-4B81-95D1-24C94572F60D}" type="slidenum">
              <a:rPr lang="en-US"/>
              <a:pPr>
                <a:defRPr/>
              </a:pPr>
              <a:t>5</a:t>
            </a:fld>
            <a:endParaRPr lang="en-US"/>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2C6D580F-8B97-2ABC-9F9C-CE694D283686}"/>
              </a:ext>
            </a:extLst>
          </p:cNvPr>
          <p:cNvSpPr>
            <a:spLocks noGrp="1" noChangeArrowheads="1"/>
          </p:cNvSpPr>
          <p:nvPr>
            <p:ph type="title"/>
          </p:nvPr>
        </p:nvSpPr>
        <p:spPr>
          <a:xfrm>
            <a:off x="258763" y="188913"/>
            <a:ext cx="10086975" cy="1131887"/>
          </a:xfrm>
        </p:spPr>
        <p:txBody>
          <a:bodyPr/>
          <a:lstStyle/>
          <a:p>
            <a:r>
              <a:rPr lang="en-US" altLang="en-US">
                <a:cs typeface="Calibri" panose="020F0502020204030204" pitchFamily="34" charset="0"/>
              </a:rPr>
              <a:t>Why Assessment?</a:t>
            </a:r>
            <a:endParaRPr lang="en-US" altLang="en-US"/>
          </a:p>
        </p:txBody>
      </p:sp>
      <p:sp>
        <p:nvSpPr>
          <p:cNvPr id="3" name="Content Placeholder 2">
            <a:extLst>
              <a:ext uri="{FF2B5EF4-FFF2-40B4-BE49-F238E27FC236}">
                <a16:creationId xmlns:a16="http://schemas.microsoft.com/office/drawing/2014/main" id="{7BC2BFB7-DCCE-DC80-54AD-4721C3F8419E}"/>
              </a:ext>
            </a:extLst>
          </p:cNvPr>
          <p:cNvSpPr>
            <a:spLocks noGrp="1"/>
          </p:cNvSpPr>
          <p:nvPr>
            <p:ph idx="1"/>
          </p:nvPr>
        </p:nvSpPr>
        <p:spPr>
          <a:xfrm>
            <a:off x="352425" y="1146175"/>
            <a:ext cx="11052175" cy="4351338"/>
          </a:xfrm>
        </p:spPr>
        <p:txBody>
          <a:bodyPr>
            <a:noAutofit/>
          </a:bodyPr>
          <a:lstStyle/>
          <a:p>
            <a:pPr marL="0" indent="0">
              <a:buFont typeface="Arial" panose="020B0604020202020204" pitchFamily="34" charset="0"/>
              <a:buNone/>
            </a:pPr>
            <a:r>
              <a:rPr lang="en-US" altLang="en-US" sz="2400">
                <a:cs typeface="Calibri" panose="020F0502020204030204" pitchFamily="34" charset="0"/>
              </a:rPr>
              <a:t>It's required by regulation!</a:t>
            </a:r>
          </a:p>
          <a:p>
            <a:pPr marL="0" indent="0">
              <a:buClr>
                <a:srgbClr val="000000"/>
              </a:buClr>
            </a:pPr>
            <a:r>
              <a:rPr lang="en-US" altLang="en-US" sz="1800">
                <a:cs typeface="Calibri" panose="020F0502020204030204" pitchFamily="34" charset="0"/>
              </a:rPr>
              <a:t>A face-to-face assessment has been completed by an individual qualified to provide behavior consultation services or mobile therapy services within 15 days of the initiation of individual services and prior to completing the ITP in accordance with § 5240.21 (relating to assessment) or a face-to-face assessment has been reviewed and updated within 12 months of the previous face-to-face assessment.</a:t>
            </a:r>
          </a:p>
          <a:p>
            <a:pPr marL="0" indent="0">
              <a:buClr>
                <a:srgbClr val="000000"/>
              </a:buClr>
            </a:pPr>
            <a:r>
              <a:rPr lang="en-US" altLang="en-US" sz="1800">
                <a:cs typeface="Calibri" panose="020F0502020204030204" pitchFamily="34" charset="0"/>
              </a:rPr>
              <a:t>A face-to-face assessment has been completed by an individual qualified to provide behavior analytic services or behavior consultation-ABA services within 30 days of the initiation of ABA services and prior to completing the ITP in accordance with § 5240.85 (relating to assessment) or a face-to-face assessment has been reviewed and updated within 12 months of the previous face-to-face assessment.</a:t>
            </a:r>
          </a:p>
          <a:p>
            <a:pPr marL="0" indent="0">
              <a:buClr>
                <a:srgbClr val="000000"/>
              </a:buClr>
            </a:pPr>
            <a:r>
              <a:rPr lang="en-US" altLang="en-US" sz="1800">
                <a:cs typeface="Calibri" panose="020F0502020204030204" pitchFamily="34" charset="0"/>
              </a:rPr>
              <a:t>A face-to-face assessment has been completed by a graduate-level professional within 15 days of the initiation of group services and prior to completing the ITP in accordance with § 5240.95 (relating to assessment) or a face-to-face assessment has been reviewed and updated within 12 months of the previous face-to-face assessment.</a:t>
            </a:r>
          </a:p>
        </p:txBody>
      </p:sp>
      <p:sp>
        <p:nvSpPr>
          <p:cNvPr id="4" name="Slide Number Placeholder 3">
            <a:extLst>
              <a:ext uri="{FF2B5EF4-FFF2-40B4-BE49-F238E27FC236}">
                <a16:creationId xmlns:a16="http://schemas.microsoft.com/office/drawing/2014/main" id="{940EE371-4D53-C84F-8F3E-15A17F4827D7}"/>
              </a:ext>
            </a:extLst>
          </p:cNvPr>
          <p:cNvSpPr>
            <a:spLocks noGrp="1"/>
          </p:cNvSpPr>
          <p:nvPr>
            <p:ph type="sldNum" sz="quarter" idx="10"/>
          </p:nvPr>
        </p:nvSpPr>
        <p:spPr/>
        <p:txBody>
          <a:bodyPr/>
          <a:lstStyle/>
          <a:p>
            <a:pPr>
              <a:defRPr/>
            </a:pPr>
            <a:fld id="{92965DD2-3162-4375-9F5F-6C0E627C4045}" type="slidenum">
              <a:rPr lang="en-US"/>
              <a:pPr>
                <a:defRPr/>
              </a:pPr>
              <a:t>6</a:t>
            </a:fld>
            <a:endParaRPr lang="en-US"/>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A68812B0-4BDC-F150-9901-6EEF5CD9616B}"/>
              </a:ext>
            </a:extLst>
          </p:cNvPr>
          <p:cNvSpPr>
            <a:spLocks noGrp="1" noChangeArrowheads="1"/>
          </p:cNvSpPr>
          <p:nvPr>
            <p:ph type="title"/>
          </p:nvPr>
        </p:nvSpPr>
        <p:spPr>
          <a:xfrm>
            <a:off x="258763" y="188913"/>
            <a:ext cx="10086975" cy="1131887"/>
          </a:xfrm>
        </p:spPr>
        <p:txBody>
          <a:bodyPr/>
          <a:lstStyle/>
          <a:p>
            <a:r>
              <a:rPr lang="en-US" altLang="en-US"/>
              <a:t>Indirect Assessment</a:t>
            </a:r>
          </a:p>
        </p:txBody>
      </p:sp>
      <p:sp>
        <p:nvSpPr>
          <p:cNvPr id="3" name="Content Placeholder 2">
            <a:extLst>
              <a:ext uri="{FF2B5EF4-FFF2-40B4-BE49-F238E27FC236}">
                <a16:creationId xmlns:a16="http://schemas.microsoft.com/office/drawing/2014/main" id="{DBF72A49-29E2-C638-4CAB-F821143DC8D2}"/>
              </a:ext>
            </a:extLst>
          </p:cNvPr>
          <p:cNvSpPr>
            <a:spLocks noGrp="1"/>
          </p:cNvSpPr>
          <p:nvPr>
            <p:ph idx="1"/>
          </p:nvPr>
        </p:nvSpPr>
        <p:spPr>
          <a:xfrm>
            <a:off x="352425" y="1146175"/>
            <a:ext cx="11052175" cy="4351338"/>
          </a:xfrm>
        </p:spPr>
        <p:txBody>
          <a:bodyPr rtlCol="0">
            <a:noAutofit/>
          </a:bodyPr>
          <a:lstStyle/>
          <a:p>
            <a:pPr fontAlgn="auto">
              <a:spcAft>
                <a:spcPts val="0"/>
              </a:spcAft>
              <a:defRPr/>
            </a:pPr>
            <a:r>
              <a:rPr lang="en-US" sz="2400" dirty="0"/>
              <a:t>Indirect – information obtained from external sources.</a:t>
            </a:r>
          </a:p>
          <a:p>
            <a:pPr lvl="1" fontAlgn="auto">
              <a:spcAft>
                <a:spcPts val="0"/>
              </a:spcAft>
              <a:defRPr/>
            </a:pPr>
            <a:r>
              <a:rPr lang="en-US" sz="2400" dirty="0"/>
              <a:t>Record Review</a:t>
            </a:r>
          </a:p>
          <a:p>
            <a:pPr lvl="2" fontAlgn="auto">
              <a:spcAft>
                <a:spcPts val="0"/>
              </a:spcAft>
              <a:buClr>
                <a:srgbClr val="000000"/>
              </a:buClr>
              <a:defRPr/>
            </a:pPr>
            <a:r>
              <a:rPr lang="en-US" sz="2400" dirty="0">
                <a:cs typeface="Calibri"/>
              </a:rPr>
              <a:t>Medical </a:t>
            </a:r>
          </a:p>
          <a:p>
            <a:pPr lvl="2" fontAlgn="auto">
              <a:spcAft>
                <a:spcPts val="0"/>
              </a:spcAft>
              <a:buClr>
                <a:srgbClr val="000000"/>
              </a:buClr>
              <a:defRPr/>
            </a:pPr>
            <a:r>
              <a:rPr lang="en-US" sz="2400" dirty="0">
                <a:cs typeface="Calibri"/>
              </a:rPr>
              <a:t>Educational</a:t>
            </a:r>
          </a:p>
          <a:p>
            <a:pPr lvl="2" fontAlgn="auto">
              <a:spcAft>
                <a:spcPts val="0"/>
              </a:spcAft>
              <a:buClr>
                <a:srgbClr val="000000"/>
              </a:buClr>
              <a:defRPr/>
            </a:pPr>
            <a:r>
              <a:rPr lang="en-US" sz="2400" dirty="0">
                <a:cs typeface="Calibri"/>
              </a:rPr>
              <a:t>Prior Treatment History</a:t>
            </a:r>
            <a:endParaRPr lang="en-US" sz="2400" dirty="0"/>
          </a:p>
          <a:p>
            <a:pPr lvl="2" fontAlgn="auto">
              <a:spcAft>
                <a:spcPts val="0"/>
              </a:spcAft>
              <a:buClr>
                <a:srgbClr val="000000"/>
              </a:buClr>
              <a:defRPr/>
            </a:pPr>
            <a:r>
              <a:rPr lang="en-US" sz="2400" dirty="0">
                <a:cs typeface="Calibri"/>
              </a:rPr>
              <a:t>Medication Management</a:t>
            </a:r>
            <a:endParaRPr lang="en-US" sz="2400" dirty="0"/>
          </a:p>
          <a:p>
            <a:pPr lvl="2" fontAlgn="auto">
              <a:spcAft>
                <a:spcPts val="0"/>
              </a:spcAft>
              <a:buClr>
                <a:srgbClr val="000000"/>
              </a:buClr>
              <a:defRPr/>
            </a:pPr>
            <a:r>
              <a:rPr lang="en-US" sz="2400" dirty="0"/>
              <a:t>Other Systems Involvement</a:t>
            </a:r>
            <a:endParaRPr lang="en-US" sz="2400" dirty="0">
              <a:cs typeface="Calibri"/>
            </a:endParaRPr>
          </a:p>
          <a:p>
            <a:pPr lvl="1" fontAlgn="auto">
              <a:spcAft>
                <a:spcPts val="0"/>
              </a:spcAft>
              <a:defRPr/>
            </a:pPr>
            <a:r>
              <a:rPr lang="en-US" sz="2400" dirty="0"/>
              <a:t>Interview</a:t>
            </a:r>
          </a:p>
          <a:p>
            <a:pPr lvl="1" fontAlgn="auto">
              <a:spcAft>
                <a:spcPts val="0"/>
              </a:spcAft>
              <a:defRPr/>
            </a:pPr>
            <a:r>
              <a:rPr lang="en-US" sz="2400" dirty="0"/>
              <a:t>Questionnaires</a:t>
            </a:r>
          </a:p>
          <a:p>
            <a:pPr lvl="1" fontAlgn="auto">
              <a:spcAft>
                <a:spcPts val="0"/>
              </a:spcAft>
              <a:defRPr/>
            </a:pPr>
            <a:r>
              <a:rPr lang="en-US" sz="2400" dirty="0"/>
              <a:t>Rating Scales</a:t>
            </a:r>
          </a:p>
          <a:p>
            <a:pPr lvl="1" fontAlgn="auto">
              <a:spcAft>
                <a:spcPts val="0"/>
              </a:spcAft>
              <a:defRPr/>
            </a:pPr>
            <a:endParaRPr lang="en-US" dirty="0"/>
          </a:p>
          <a:p>
            <a:pPr marL="457200" lvl="1" indent="0" fontAlgn="auto">
              <a:spcAft>
                <a:spcPts val="0"/>
              </a:spcAft>
              <a:buFont typeface="Arial" panose="020B0604020202020204" pitchFamily="34" charset="0"/>
              <a:buNone/>
              <a:defRPr/>
            </a:pPr>
            <a:endParaRPr lang="en-US" dirty="0"/>
          </a:p>
        </p:txBody>
      </p:sp>
      <p:sp>
        <p:nvSpPr>
          <p:cNvPr id="4" name="Slide Number Placeholder 3">
            <a:extLst>
              <a:ext uri="{FF2B5EF4-FFF2-40B4-BE49-F238E27FC236}">
                <a16:creationId xmlns:a16="http://schemas.microsoft.com/office/drawing/2014/main" id="{A2BDD1EA-C458-0138-4EDC-B033DA32939C}"/>
              </a:ext>
            </a:extLst>
          </p:cNvPr>
          <p:cNvSpPr>
            <a:spLocks noGrp="1"/>
          </p:cNvSpPr>
          <p:nvPr>
            <p:ph type="sldNum" sz="quarter" idx="10"/>
          </p:nvPr>
        </p:nvSpPr>
        <p:spPr/>
        <p:txBody>
          <a:bodyPr/>
          <a:lstStyle/>
          <a:p>
            <a:pPr>
              <a:defRPr/>
            </a:pPr>
            <a:fld id="{5AAAF64D-B3C6-46DC-B035-178CD4CBF41F}" type="slidenum">
              <a:rPr lang="en-US"/>
              <a:pPr>
                <a:defRPr/>
              </a:pPr>
              <a:t>7</a:t>
            </a:fld>
            <a:endParaRPr lang="en-US"/>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5AF9D6AF-A619-6B74-E750-4D9F0532E82B}"/>
              </a:ext>
            </a:extLst>
          </p:cNvPr>
          <p:cNvSpPr>
            <a:spLocks noGrp="1" noChangeArrowheads="1"/>
          </p:cNvSpPr>
          <p:nvPr>
            <p:ph type="title"/>
          </p:nvPr>
        </p:nvSpPr>
        <p:spPr>
          <a:xfrm>
            <a:off x="258763" y="188913"/>
            <a:ext cx="10086975" cy="1131887"/>
          </a:xfrm>
        </p:spPr>
        <p:txBody>
          <a:bodyPr/>
          <a:lstStyle/>
          <a:p>
            <a:r>
              <a:rPr lang="en-US" altLang="en-US">
                <a:cs typeface="Calibri" panose="020F0502020204030204" pitchFamily="34" charset="0"/>
              </a:rPr>
              <a:t>Indirect Assessment </a:t>
            </a:r>
            <a:endParaRPr lang="en-US" altLang="en-US"/>
          </a:p>
        </p:txBody>
      </p:sp>
      <p:graphicFrame>
        <p:nvGraphicFramePr>
          <p:cNvPr id="5" name="Table 5">
            <a:extLst>
              <a:ext uri="{FF2B5EF4-FFF2-40B4-BE49-F238E27FC236}">
                <a16:creationId xmlns:a16="http://schemas.microsoft.com/office/drawing/2014/main" id="{7EEC3E10-9B5F-EF09-EA56-8738DA5BD9EF}"/>
              </a:ext>
            </a:extLst>
          </p:cNvPr>
          <p:cNvGraphicFramePr>
            <a:graphicFrameLocks noGrp="1"/>
          </p:cNvGraphicFramePr>
          <p:nvPr>
            <p:ph idx="1"/>
            <p:extLst>
              <p:ext uri="{D42A27DB-BD31-4B8C-83A1-F6EECF244321}">
                <p14:modId xmlns:p14="http://schemas.microsoft.com/office/powerpoint/2010/main" val="1884173723"/>
              </p:ext>
            </p:extLst>
          </p:nvPr>
        </p:nvGraphicFramePr>
        <p:xfrm>
          <a:off x="268288" y="1200238"/>
          <a:ext cx="11401425" cy="4708872"/>
        </p:xfrm>
        <a:graphic>
          <a:graphicData uri="http://schemas.openxmlformats.org/drawingml/2006/table">
            <a:tbl>
              <a:tblPr firstRow="1" bandRow="1">
                <a:tableStyleId>{5C22544A-7EE6-4342-B048-85BDC9FD1C3A}</a:tableStyleId>
              </a:tblPr>
              <a:tblGrid>
                <a:gridCol w="2676525">
                  <a:extLst>
                    <a:ext uri="{9D8B030D-6E8A-4147-A177-3AD203B41FA5}">
                      <a16:colId xmlns:a16="http://schemas.microsoft.com/office/drawing/2014/main" val="20000"/>
                    </a:ext>
                  </a:extLst>
                </a:gridCol>
                <a:gridCol w="8724900">
                  <a:extLst>
                    <a:ext uri="{9D8B030D-6E8A-4147-A177-3AD203B41FA5}">
                      <a16:colId xmlns:a16="http://schemas.microsoft.com/office/drawing/2014/main" val="20001"/>
                    </a:ext>
                  </a:extLst>
                </a:gridCol>
              </a:tblGrid>
              <a:tr h="380912">
                <a:tc>
                  <a:txBody>
                    <a:bodyPr/>
                    <a:lstStyle/>
                    <a:p>
                      <a:r>
                        <a:rPr lang="en-US" sz="1700" dirty="0"/>
                        <a:t>Domain</a:t>
                      </a:r>
                    </a:p>
                  </a:txBody>
                  <a:tcPr marT="45717" marB="45717"/>
                </a:tc>
                <a:tc>
                  <a:txBody>
                    <a:bodyPr/>
                    <a:lstStyle/>
                    <a:p>
                      <a:r>
                        <a:rPr lang="en-US" sz="1700" dirty="0"/>
                        <a:t>Examples of Assessment Tools</a:t>
                      </a:r>
                    </a:p>
                  </a:txBody>
                  <a:tcPr marT="45717" marB="45717"/>
                </a:tc>
                <a:extLst>
                  <a:ext uri="{0D108BD9-81ED-4DB2-BD59-A6C34878D82A}">
                    <a16:rowId xmlns:a16="http://schemas.microsoft.com/office/drawing/2014/main" val="10000"/>
                  </a:ext>
                </a:extLst>
              </a:tr>
              <a:tr h="640041">
                <a:tc>
                  <a:txBody>
                    <a:bodyPr/>
                    <a:lstStyle/>
                    <a:p>
                      <a:pPr lvl="0">
                        <a:buNone/>
                      </a:pPr>
                      <a:r>
                        <a:rPr lang="en-US" sz="1700" dirty="0"/>
                        <a:t>Adaptive Functioning</a:t>
                      </a:r>
                    </a:p>
                  </a:txBody>
                  <a:tcPr marT="45717" marB="45717"/>
                </a:tc>
                <a:tc>
                  <a:txBody>
                    <a:bodyPr/>
                    <a:lstStyle/>
                    <a:p>
                      <a:pPr lvl="0">
                        <a:buNone/>
                      </a:pPr>
                      <a:r>
                        <a:rPr lang="en-US" sz="1700" dirty="0"/>
                        <a:t>Strengths and Difficulties Questionnaire (SDQ); Vineland – 3 (Parent/ Caregiver or Teacher forms); Adaptive Behavior Assessment System 3</a:t>
                      </a:r>
                      <a:r>
                        <a:rPr lang="en-US" sz="1700" baseline="30000" dirty="0"/>
                        <a:t>rd</a:t>
                      </a:r>
                      <a:r>
                        <a:rPr lang="en-US" sz="1700" dirty="0"/>
                        <a:t> Ed. (ABAS-3, Parent/ Caregiver or Teacher forms); </a:t>
                      </a:r>
                    </a:p>
                  </a:txBody>
                  <a:tcPr marT="45717" marB="45717"/>
                </a:tc>
                <a:extLst>
                  <a:ext uri="{0D108BD9-81ED-4DB2-BD59-A6C34878D82A}">
                    <a16:rowId xmlns:a16="http://schemas.microsoft.com/office/drawing/2014/main" val="10001"/>
                  </a:ext>
                </a:extLst>
              </a:tr>
              <a:tr h="361250">
                <a:tc>
                  <a:txBody>
                    <a:bodyPr/>
                    <a:lstStyle/>
                    <a:p>
                      <a:r>
                        <a:rPr lang="en-US" sz="1700" dirty="0"/>
                        <a:t>Behavior Scales </a:t>
                      </a:r>
                    </a:p>
                    <a:p>
                      <a:r>
                        <a:rPr lang="en-US" sz="1700" dirty="0"/>
                        <a:t>(Parent &amp; Teacher)</a:t>
                      </a:r>
                    </a:p>
                  </a:txBody>
                  <a:tcPr marT="45717" marB="45717"/>
                </a:tc>
                <a:tc>
                  <a:txBody>
                    <a:bodyPr/>
                    <a:lstStyle/>
                    <a:p>
                      <a:r>
                        <a:rPr lang="en-US" sz="1700" dirty="0"/>
                        <a:t>Child Behavior Checklist &amp; Teacher Rating Form; Conners 3</a:t>
                      </a:r>
                      <a:r>
                        <a:rPr lang="en-US" sz="1700" baseline="30000" dirty="0"/>
                        <a:t>rd</a:t>
                      </a:r>
                      <a:r>
                        <a:rPr lang="en-US" sz="1700" dirty="0"/>
                        <a:t> Ed.; NICHQ Vanderbilt; Behavior Assessment Scale for Children 3</a:t>
                      </a:r>
                      <a:r>
                        <a:rPr lang="en-US" sz="1700" baseline="30000" dirty="0"/>
                        <a:t>rd</a:t>
                      </a:r>
                      <a:r>
                        <a:rPr lang="en-US" sz="1700" dirty="0"/>
                        <a:t> Ed. (BASC-3)</a:t>
                      </a:r>
                    </a:p>
                  </a:txBody>
                  <a:tcPr marT="45717" marB="45717"/>
                </a:tc>
                <a:extLst>
                  <a:ext uri="{0D108BD9-81ED-4DB2-BD59-A6C34878D82A}">
                    <a16:rowId xmlns:a16="http://schemas.microsoft.com/office/drawing/2014/main" val="10002"/>
                  </a:ext>
                </a:extLst>
              </a:tr>
              <a:tr h="365738">
                <a:tc>
                  <a:txBody>
                    <a:bodyPr/>
                    <a:lstStyle/>
                    <a:p>
                      <a:r>
                        <a:rPr lang="en-US" sz="1700" dirty="0"/>
                        <a:t>Autism</a:t>
                      </a:r>
                    </a:p>
                  </a:txBody>
                  <a:tcPr marT="45717" marB="45717"/>
                </a:tc>
                <a:tc>
                  <a:txBody>
                    <a:bodyPr/>
                    <a:lstStyle/>
                    <a:p>
                      <a:r>
                        <a:rPr lang="en-US" sz="1700" dirty="0"/>
                        <a:t>Child Autism Rating Scale 2</a:t>
                      </a:r>
                      <a:r>
                        <a:rPr lang="en-US" sz="1700" baseline="30000" dirty="0"/>
                        <a:t>nd</a:t>
                      </a:r>
                      <a:r>
                        <a:rPr lang="en-US" sz="1700" dirty="0"/>
                        <a:t> Ed. (CARS-2); Gilliam Autism Rating Scale 3</a:t>
                      </a:r>
                      <a:r>
                        <a:rPr lang="en-US" sz="1700" baseline="30000" dirty="0"/>
                        <a:t>rd</a:t>
                      </a:r>
                      <a:r>
                        <a:rPr lang="en-US" sz="1700" dirty="0"/>
                        <a:t> Ed. (GARS-3</a:t>
                      </a:r>
                    </a:p>
                  </a:txBody>
                  <a:tcPr marT="45717" marB="45717"/>
                </a:tc>
                <a:extLst>
                  <a:ext uri="{0D108BD9-81ED-4DB2-BD59-A6C34878D82A}">
                    <a16:rowId xmlns:a16="http://schemas.microsoft.com/office/drawing/2014/main" val="10003"/>
                  </a:ext>
                </a:extLst>
              </a:tr>
              <a:tr h="365738">
                <a:tc>
                  <a:txBody>
                    <a:bodyPr/>
                    <a:lstStyle/>
                    <a:p>
                      <a:pPr lvl="0">
                        <a:buNone/>
                      </a:pPr>
                      <a:r>
                        <a:rPr lang="en-US" sz="1700" dirty="0"/>
                        <a:t>Depression</a:t>
                      </a:r>
                    </a:p>
                  </a:txBody>
                  <a:tcPr marT="45717" marB="45717"/>
                </a:tc>
                <a:tc>
                  <a:txBody>
                    <a:bodyPr/>
                    <a:lstStyle/>
                    <a:p>
                      <a:pPr lvl="0">
                        <a:buNone/>
                      </a:pPr>
                      <a:r>
                        <a:rPr lang="en-US" sz="1700" dirty="0"/>
                        <a:t>Patient Health Questionnaire (PHQ); Children’s Depression Inventory 2</a:t>
                      </a:r>
                      <a:r>
                        <a:rPr lang="en-US" sz="1700" baseline="30000" dirty="0"/>
                        <a:t>nd</a:t>
                      </a:r>
                      <a:r>
                        <a:rPr lang="en-US" sz="1700" dirty="0"/>
                        <a:t> Ed.(CDI-2)</a:t>
                      </a:r>
                    </a:p>
                  </a:txBody>
                  <a:tcPr marT="45717" marB="45717"/>
                </a:tc>
                <a:extLst>
                  <a:ext uri="{0D108BD9-81ED-4DB2-BD59-A6C34878D82A}">
                    <a16:rowId xmlns:a16="http://schemas.microsoft.com/office/drawing/2014/main" val="10005"/>
                  </a:ext>
                </a:extLst>
              </a:tr>
              <a:tr h="640041">
                <a:tc>
                  <a:txBody>
                    <a:bodyPr/>
                    <a:lstStyle/>
                    <a:p>
                      <a:pPr lvl="0">
                        <a:buNone/>
                      </a:pPr>
                      <a:r>
                        <a:rPr lang="en-US" sz="1700" dirty="0"/>
                        <a:t>Anxiety</a:t>
                      </a:r>
                    </a:p>
                  </a:txBody>
                  <a:tcPr marT="45717" marB="45717"/>
                </a:tc>
                <a:tc>
                  <a:txBody>
                    <a:bodyPr/>
                    <a:lstStyle/>
                    <a:p>
                      <a:pPr lvl="0">
                        <a:buNone/>
                      </a:pPr>
                      <a:r>
                        <a:rPr lang="en-US" sz="1700" dirty="0"/>
                        <a:t>Screen for Child Anxiety Related Disorders (SCARED); Patient Health Questionnaire (PHQ), Multidimensional Anxiety Scale for Children 2</a:t>
                      </a:r>
                      <a:r>
                        <a:rPr lang="en-US" sz="1700" baseline="30000" dirty="0"/>
                        <a:t>nd</a:t>
                      </a:r>
                      <a:r>
                        <a:rPr lang="en-US" sz="1700" dirty="0"/>
                        <a:t> Ed. (MASC-2)</a:t>
                      </a:r>
                    </a:p>
                  </a:txBody>
                  <a:tcPr marT="45717" marB="45717"/>
                </a:tc>
                <a:extLst>
                  <a:ext uri="{0D108BD9-81ED-4DB2-BD59-A6C34878D82A}">
                    <a16:rowId xmlns:a16="http://schemas.microsoft.com/office/drawing/2014/main" val="10006"/>
                  </a:ext>
                </a:extLst>
              </a:tr>
              <a:tr h="365738">
                <a:tc>
                  <a:txBody>
                    <a:bodyPr/>
                    <a:lstStyle/>
                    <a:p>
                      <a:pPr lvl="0">
                        <a:buNone/>
                      </a:pPr>
                      <a:r>
                        <a:rPr lang="en-US" sz="1700" dirty="0"/>
                        <a:t>Substance Abuse</a:t>
                      </a:r>
                    </a:p>
                  </a:txBody>
                  <a:tcPr marT="45717" marB="45717"/>
                </a:tc>
                <a:tc>
                  <a:txBody>
                    <a:bodyPr/>
                    <a:lstStyle/>
                    <a:p>
                      <a:pPr lvl="0">
                        <a:buNone/>
                      </a:pPr>
                      <a:r>
                        <a:rPr lang="en-US" sz="1700" dirty="0"/>
                        <a:t>Drug Abuse Screening Test (DAST-10) </a:t>
                      </a:r>
                    </a:p>
                  </a:txBody>
                  <a:tcPr marT="45717" marB="45717"/>
                </a:tc>
                <a:extLst>
                  <a:ext uri="{0D108BD9-81ED-4DB2-BD59-A6C34878D82A}">
                    <a16:rowId xmlns:a16="http://schemas.microsoft.com/office/drawing/2014/main" val="10007"/>
                  </a:ext>
                </a:extLst>
              </a:tr>
              <a:tr h="365738">
                <a:tc>
                  <a:txBody>
                    <a:bodyPr/>
                    <a:lstStyle/>
                    <a:p>
                      <a:pPr lvl="0">
                        <a:buNone/>
                      </a:pPr>
                      <a:r>
                        <a:rPr lang="en-US" sz="1700" dirty="0"/>
                        <a:t>Social Skills</a:t>
                      </a:r>
                    </a:p>
                  </a:txBody>
                  <a:tcPr marT="45717" marB="45717"/>
                </a:tc>
                <a:tc>
                  <a:txBody>
                    <a:bodyPr/>
                    <a:lstStyle/>
                    <a:p>
                      <a:pPr lvl="0">
                        <a:buNone/>
                      </a:pPr>
                      <a:r>
                        <a:rPr lang="en-US" sz="1700" dirty="0"/>
                        <a:t>Social Responsiveness Scale 2</a:t>
                      </a:r>
                      <a:r>
                        <a:rPr lang="en-US" sz="1700" baseline="30000" dirty="0"/>
                        <a:t>nd</a:t>
                      </a:r>
                      <a:r>
                        <a:rPr lang="en-US" sz="1700" dirty="0"/>
                        <a:t> Ed. (SRS-2); Social Communication Questionnaire (SCQ)</a:t>
                      </a:r>
                    </a:p>
                  </a:txBody>
                  <a:tcPr marT="45717" marB="45717"/>
                </a:tc>
                <a:extLst>
                  <a:ext uri="{0D108BD9-81ED-4DB2-BD59-A6C34878D82A}">
                    <a16:rowId xmlns:a16="http://schemas.microsoft.com/office/drawing/2014/main" val="10008"/>
                  </a:ext>
                </a:extLst>
              </a:tr>
              <a:tr h="365738">
                <a:tc>
                  <a:txBody>
                    <a:bodyPr/>
                    <a:lstStyle/>
                    <a:p>
                      <a:pPr lvl="0">
                        <a:buNone/>
                      </a:pPr>
                      <a:r>
                        <a:rPr lang="en-US" sz="1700" dirty="0"/>
                        <a:t>Trauma</a:t>
                      </a:r>
                    </a:p>
                  </a:txBody>
                  <a:tcPr marT="45717" marB="45717"/>
                </a:tc>
                <a:tc>
                  <a:txBody>
                    <a:bodyPr/>
                    <a:lstStyle/>
                    <a:p>
                      <a:pPr lvl="0">
                        <a:buNone/>
                      </a:pPr>
                      <a:r>
                        <a:rPr lang="en-US" sz="1700" dirty="0"/>
                        <a:t>Children’s Impact of Event Scale-13 (CRIED-13); Trauma Symptom Checklist (TSCC)</a:t>
                      </a:r>
                    </a:p>
                  </a:txBody>
                  <a:tcPr marT="45717" marB="45717"/>
                </a:tc>
                <a:extLst>
                  <a:ext uri="{0D108BD9-81ED-4DB2-BD59-A6C34878D82A}">
                    <a16:rowId xmlns:a16="http://schemas.microsoft.com/office/drawing/2014/main" val="10009"/>
                  </a:ext>
                </a:extLst>
              </a:tr>
              <a:tr h="365738">
                <a:tc>
                  <a:txBody>
                    <a:bodyPr/>
                    <a:lstStyle/>
                    <a:p>
                      <a:pPr lvl="0">
                        <a:buNone/>
                      </a:pPr>
                      <a:r>
                        <a:rPr lang="en-US" sz="1700" dirty="0"/>
                        <a:t>ABA Questionnaires</a:t>
                      </a:r>
                    </a:p>
                  </a:txBody>
                  <a:tcPr marT="45717" marB="45717"/>
                </a:tc>
                <a:tc>
                  <a:txBody>
                    <a:bodyPr/>
                    <a:lstStyle/>
                    <a:p>
                      <a:pPr lvl="0">
                        <a:buNone/>
                      </a:pPr>
                      <a:r>
                        <a:rPr lang="en-US" sz="1700" dirty="0"/>
                        <a:t>Functional Analysis Screening Tool (FAST); Questions About Behavioral Function (QABF); Motivation Assessment Scale (MAS)</a:t>
                      </a:r>
                    </a:p>
                  </a:txBody>
                  <a:tcPr marT="45717" marB="45717"/>
                </a:tc>
                <a:extLst>
                  <a:ext uri="{0D108BD9-81ED-4DB2-BD59-A6C34878D82A}">
                    <a16:rowId xmlns:a16="http://schemas.microsoft.com/office/drawing/2014/main" val="10010"/>
                  </a:ext>
                </a:extLst>
              </a:tr>
            </a:tbl>
          </a:graphicData>
        </a:graphic>
      </p:graphicFrame>
      <p:sp>
        <p:nvSpPr>
          <p:cNvPr id="4" name="Slide Number Placeholder 3">
            <a:extLst>
              <a:ext uri="{FF2B5EF4-FFF2-40B4-BE49-F238E27FC236}">
                <a16:creationId xmlns:a16="http://schemas.microsoft.com/office/drawing/2014/main" id="{5B81D012-12AC-2193-36F7-5DC5C246494B}"/>
              </a:ext>
            </a:extLst>
          </p:cNvPr>
          <p:cNvSpPr>
            <a:spLocks noGrp="1"/>
          </p:cNvSpPr>
          <p:nvPr>
            <p:ph type="sldNum" sz="quarter" idx="10"/>
          </p:nvPr>
        </p:nvSpPr>
        <p:spPr/>
        <p:txBody>
          <a:bodyPr/>
          <a:lstStyle/>
          <a:p>
            <a:pPr>
              <a:defRPr/>
            </a:pPr>
            <a:fld id="{2C2D014D-1FD5-41B5-A61B-D6EADF136A09}" type="slidenum">
              <a:rPr lang="en-US"/>
              <a:pPr>
                <a:defRPr/>
              </a:pPr>
              <a:t>8</a:t>
            </a:fld>
            <a:endParaRPr lang="en-US"/>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34540-449A-AC00-828F-F6FAA5027F2A}"/>
              </a:ext>
            </a:extLst>
          </p:cNvPr>
          <p:cNvSpPr>
            <a:spLocks noGrp="1"/>
          </p:cNvSpPr>
          <p:nvPr>
            <p:ph type="title"/>
          </p:nvPr>
        </p:nvSpPr>
        <p:spPr>
          <a:xfrm>
            <a:off x="259417" y="189653"/>
            <a:ext cx="10086851" cy="610448"/>
          </a:xfrm>
        </p:spPr>
        <p:txBody>
          <a:bodyPr/>
          <a:lstStyle/>
          <a:p>
            <a:r>
              <a:rPr lang="en-US" dirty="0"/>
              <a:t>A word about Adaptive Functioning</a:t>
            </a:r>
          </a:p>
        </p:txBody>
      </p:sp>
      <p:sp>
        <p:nvSpPr>
          <p:cNvPr id="3" name="Content Placeholder 2">
            <a:extLst>
              <a:ext uri="{FF2B5EF4-FFF2-40B4-BE49-F238E27FC236}">
                <a16:creationId xmlns:a16="http://schemas.microsoft.com/office/drawing/2014/main" id="{562B3E71-CD94-7F58-F765-8F57AE0577A6}"/>
              </a:ext>
            </a:extLst>
          </p:cNvPr>
          <p:cNvSpPr>
            <a:spLocks noGrp="1"/>
          </p:cNvSpPr>
          <p:nvPr>
            <p:ph idx="1"/>
          </p:nvPr>
        </p:nvSpPr>
        <p:spPr>
          <a:xfrm>
            <a:off x="352555" y="1146950"/>
            <a:ext cx="11052048" cy="4853800"/>
          </a:xfrm>
        </p:spPr>
        <p:txBody>
          <a:bodyPr/>
          <a:lstStyle/>
          <a:p>
            <a:r>
              <a:rPr lang="en-US" dirty="0"/>
              <a:t>Assessment of Adaptive Functioning (Vineland or ABAS-3) is required for IBHS-ABA</a:t>
            </a:r>
          </a:p>
          <a:p>
            <a:r>
              <a:rPr lang="en-US" dirty="0"/>
              <a:t>Important to remind respondents to “</a:t>
            </a:r>
            <a:r>
              <a:rPr lang="en-US" i="1" dirty="0">
                <a:latin typeface="Brush Script MT" panose="03060802040406070304" pitchFamily="66" charset="0"/>
              </a:rPr>
              <a:t>Keep in 100</a:t>
            </a:r>
            <a:r>
              <a:rPr lang="en-US" dirty="0"/>
              <a:t>” do not give credit for skills not observed.</a:t>
            </a:r>
          </a:p>
          <a:p>
            <a:r>
              <a:rPr lang="en-US" dirty="0"/>
              <a:t>Consider </a:t>
            </a:r>
            <a:r>
              <a:rPr lang="en-US" u="sng" dirty="0"/>
              <a:t>where</a:t>
            </a:r>
            <a:r>
              <a:rPr lang="en-US" dirty="0"/>
              <a:t> services are being delivered when choosing respondents (if BHT is recommended in school, teacher should complete Vineland/ABAS too.)</a:t>
            </a:r>
          </a:p>
          <a:p>
            <a:r>
              <a:rPr lang="en-US" dirty="0"/>
              <a:t>Ideal if both parent and teacher complete the Vineland/ABAS</a:t>
            </a:r>
          </a:p>
          <a:p>
            <a:r>
              <a:rPr lang="en-US" dirty="0"/>
              <a:t>WHY?</a:t>
            </a:r>
          </a:p>
          <a:p>
            <a:pPr lvl="1"/>
            <a:r>
              <a:rPr lang="en-US" dirty="0"/>
              <a:t>Compare perspectives on Mbr behavior across settings.</a:t>
            </a:r>
          </a:p>
          <a:p>
            <a:pPr lvl="1"/>
            <a:r>
              <a:rPr lang="en-US" dirty="0"/>
              <a:t>Increase confidence in assessment in areas of agreement. </a:t>
            </a:r>
          </a:p>
          <a:p>
            <a:pPr lvl="1"/>
            <a:r>
              <a:rPr lang="en-US" dirty="0"/>
              <a:t>Find out about setting specific needs</a:t>
            </a:r>
          </a:p>
          <a:p>
            <a:pPr marL="457200" lvl="1" indent="0">
              <a:buNone/>
            </a:pPr>
            <a:endParaRPr lang="en-US" dirty="0"/>
          </a:p>
        </p:txBody>
      </p:sp>
      <p:sp>
        <p:nvSpPr>
          <p:cNvPr id="4" name="Slide Number Placeholder 3">
            <a:extLst>
              <a:ext uri="{FF2B5EF4-FFF2-40B4-BE49-F238E27FC236}">
                <a16:creationId xmlns:a16="http://schemas.microsoft.com/office/drawing/2014/main" id="{E678E107-DEC7-35E2-722B-8418CD05DF56}"/>
              </a:ext>
            </a:extLst>
          </p:cNvPr>
          <p:cNvSpPr>
            <a:spLocks noGrp="1"/>
          </p:cNvSpPr>
          <p:nvPr>
            <p:ph type="sldNum" sz="quarter" idx="10"/>
          </p:nvPr>
        </p:nvSpPr>
        <p:spPr/>
        <p:txBody>
          <a:bodyPr/>
          <a:lstStyle/>
          <a:p>
            <a:pPr>
              <a:defRPr/>
            </a:pPr>
            <a:fld id="{47D8D022-934C-4A84-8A7C-39F40BDA936F}" type="slidenum">
              <a:rPr lang="en-US" smtClean="0"/>
              <a:pPr>
                <a:defRPr/>
              </a:pPr>
              <a:t>9</a:t>
            </a:fld>
            <a:endParaRPr lang="en-US"/>
          </a:p>
        </p:txBody>
      </p:sp>
    </p:spTree>
    <p:extLst>
      <p:ext uri="{BB962C8B-B14F-4D97-AF65-F5344CB8AC3E}">
        <p14:creationId xmlns:p14="http://schemas.microsoft.com/office/powerpoint/2010/main" val="3546618589"/>
      </p:ext>
    </p:extLst>
  </p:cSld>
  <p:clrMapOvr>
    <a:masterClrMapping/>
  </p:clrMapOvr>
  <p:transition>
    <p:fade/>
  </p:transition>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0088CE"/>
      </a:dk2>
      <a:lt2>
        <a:srgbClr val="00B5EF"/>
      </a:lt2>
      <a:accent1>
        <a:srgbClr val="004A7C"/>
      </a:accent1>
      <a:accent2>
        <a:srgbClr val="5C2F92"/>
      </a:accent2>
      <a:accent3>
        <a:srgbClr val="BA0A81"/>
      </a:accent3>
      <a:accent4>
        <a:srgbClr val="F7921E"/>
      </a:accent4>
      <a:accent5>
        <a:srgbClr val="BFD22B"/>
      </a:accent5>
      <a:accent6>
        <a:srgbClr val="23AE49"/>
      </a:accent6>
      <a:hlink>
        <a:srgbClr val="0088CE"/>
      </a:hlink>
      <a:folHlink>
        <a:srgbClr val="004A7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HC_Template_Widescreen" id="{48A048F0-E3DE-4B01-A5AF-BF9A5F12756D}" vid="{5E0445D4-6F8D-4675-9313-F88C2BC3B12D}"/>
    </a:ext>
  </a:extLst>
</a:theme>
</file>

<file path=ppt/theme/theme2.xml><?xml version="1.0" encoding="utf-8"?>
<a:theme xmlns:a="http://schemas.openxmlformats.org/drawingml/2006/main" name="1_Office Theme">
  <a:themeElements>
    <a:clrScheme name="Custom 9">
      <a:dk1>
        <a:sysClr val="windowText" lastClr="000000"/>
      </a:dk1>
      <a:lt1>
        <a:sysClr val="window" lastClr="FFFFFF"/>
      </a:lt1>
      <a:dk2>
        <a:srgbClr val="0088CE"/>
      </a:dk2>
      <a:lt2>
        <a:srgbClr val="00B5EF"/>
      </a:lt2>
      <a:accent1>
        <a:srgbClr val="004A7C"/>
      </a:accent1>
      <a:accent2>
        <a:srgbClr val="5C2F92"/>
      </a:accent2>
      <a:accent3>
        <a:srgbClr val="BA0A81"/>
      </a:accent3>
      <a:accent4>
        <a:srgbClr val="F7921E"/>
      </a:accent4>
      <a:accent5>
        <a:srgbClr val="BFD22B"/>
      </a:accent5>
      <a:accent6>
        <a:srgbClr val="23AE49"/>
      </a:accent6>
      <a:hlink>
        <a:srgbClr val="0088CE"/>
      </a:hlink>
      <a:folHlink>
        <a:srgbClr val="004A7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ellanHealth_Template_Widescreen_052517" id="{50588506-A1E6-4E99-B93D-61B4F6D54D9A}" vid="{E18A9F4A-662B-426A-9B64-01ACB16C894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B3FCCA5A4AB544A92A04120D6A0990" ma:contentTypeVersion="10" ma:contentTypeDescription="Create a new document." ma:contentTypeScope="" ma:versionID="f716b8352df8c55b4c7f55aa3db16ede">
  <xsd:schema xmlns:xsd="http://www.w3.org/2001/XMLSchema" xmlns:xs="http://www.w3.org/2001/XMLSchema" xmlns:p="http://schemas.microsoft.com/office/2006/metadata/properties" xmlns:ns2="f876d455-6094-4aea-881e-03a32a375d9e" xmlns:ns3="6feefd90-2e14-4dea-9b2e-8c819868d887" targetNamespace="http://schemas.microsoft.com/office/2006/metadata/properties" ma:root="true" ma:fieldsID="e988aad83b610876602f786dcb72bd64" ns2:_="" ns3:_="">
    <xsd:import namespace="f876d455-6094-4aea-881e-03a32a375d9e"/>
    <xsd:import namespace="6feefd90-2e14-4dea-9b2e-8c819868d8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76d455-6094-4aea-881e-03a32a375d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eefd90-2e14-4dea-9b2e-8c819868d88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C77873-1C62-4588-BEF8-0A933BDDDD53}">
  <ds:schemaRefs>
    <ds:schemaRef ds:uri="6feefd90-2e14-4dea-9b2e-8c819868d887"/>
    <ds:schemaRef ds:uri="f876d455-6094-4aea-881e-03a32a375d9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9FE4E71-ED19-4B9E-B961-081D2F6A867E}">
  <ds:schemaRefs>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terms/"/>
    <ds:schemaRef ds:uri="http://purl.org/dc/dcmitype/"/>
    <ds:schemaRef ds:uri="6feefd90-2e14-4dea-9b2e-8c819868d887"/>
    <ds:schemaRef ds:uri="http://schemas.openxmlformats.org/package/2006/metadata/core-properties"/>
    <ds:schemaRef ds:uri="f876d455-6094-4aea-881e-03a32a375d9e"/>
    <ds:schemaRef ds:uri="http://www.w3.org/XML/1998/namespace"/>
  </ds:schemaRefs>
</ds:datastoreItem>
</file>

<file path=customXml/itemProps3.xml><?xml version="1.0" encoding="utf-8"?>
<ds:datastoreItem xmlns:ds="http://schemas.openxmlformats.org/officeDocument/2006/customXml" ds:itemID="{297C55BA-C3A8-45E5-B7F6-E754D3824C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MHC_Template_Widescreen</Template>
  <TotalTime>928</TotalTime>
  <Words>3953</Words>
  <Application>Microsoft Office PowerPoint</Application>
  <PresentationFormat>Widescreen</PresentationFormat>
  <Paragraphs>515</Paragraphs>
  <Slides>46</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46</vt:i4>
      </vt:variant>
    </vt:vector>
  </HeadingPairs>
  <TitlesOfParts>
    <vt:vector size="54" baseType="lpstr">
      <vt:lpstr>Arial</vt:lpstr>
      <vt:lpstr>Brush Script MT</vt:lpstr>
      <vt:lpstr>Calibri</vt:lpstr>
      <vt:lpstr>Times New Roman</vt:lpstr>
      <vt:lpstr>TimesNewRoman</vt:lpstr>
      <vt:lpstr>TimesNewRoman-Bold</vt:lpstr>
      <vt:lpstr>Office Theme</vt:lpstr>
      <vt:lpstr>1_Office Theme</vt:lpstr>
      <vt:lpstr>IBHS Refresher:  Core Assessment &amp; Treatment Planning  Skills</vt:lpstr>
      <vt:lpstr>Agenda </vt:lpstr>
      <vt:lpstr>Conceptual Framework: Achieving a Good Fit</vt:lpstr>
      <vt:lpstr>What is Assessment?</vt:lpstr>
      <vt:lpstr>Why Assessment? </vt:lpstr>
      <vt:lpstr>Why Assessment?</vt:lpstr>
      <vt:lpstr>Indirect Assessment</vt:lpstr>
      <vt:lpstr>Indirect Assessment </vt:lpstr>
      <vt:lpstr>A word about Adaptive Functioning</vt:lpstr>
      <vt:lpstr>3 commonly used ABA Questionnaires</vt:lpstr>
      <vt:lpstr>A word about ABA Questionnaires</vt:lpstr>
      <vt:lpstr>Direct Assessment – Part I: Direct Observation</vt:lpstr>
      <vt:lpstr>Direct Assessment – Part II: Interactive Assessments </vt:lpstr>
      <vt:lpstr>A word about Suicide Risk Assessment</vt:lpstr>
      <vt:lpstr>SUICIDE STATUS FORM–4 (SSF-4)</vt:lpstr>
      <vt:lpstr>Assessment – Case Scenario</vt:lpstr>
      <vt:lpstr>Step One: What resources/tools are needed to obtain information about the problem?</vt:lpstr>
      <vt:lpstr>Step Two: What is the problem?</vt:lpstr>
      <vt:lpstr>Avoid Vague Labels and Doing Too Much</vt:lpstr>
      <vt:lpstr>Step Three: Why is it a problem? </vt:lpstr>
      <vt:lpstr>Step Four: Where/when does it present as a problem? </vt:lpstr>
      <vt:lpstr>Let’s look at some data from Dwight’s teacher</vt:lpstr>
      <vt:lpstr>Let’s look at some data from Mrs. Schrute</vt:lpstr>
      <vt:lpstr>The PTR FBA with Ms. Krabappel revealed Antecedents</vt:lpstr>
      <vt:lpstr>More Antecedents</vt:lpstr>
      <vt:lpstr>Skill deficits </vt:lpstr>
      <vt:lpstr>What is reinforcing</vt:lpstr>
      <vt:lpstr>Step Five: Identify what is contributing to the problem.</vt:lpstr>
      <vt:lpstr>Identifying Barriers</vt:lpstr>
      <vt:lpstr>Tracking meaningful indicators of change</vt:lpstr>
      <vt:lpstr>Tools Supporting Engagement and Session Focus</vt:lpstr>
      <vt:lpstr>Choosing a Data Collection System</vt:lpstr>
      <vt:lpstr>Using assessment results to prioritize treatment goals</vt:lpstr>
      <vt:lpstr>Writing goals &amp; objectives that describe observable behaviors</vt:lpstr>
      <vt:lpstr>Baseline information (current levels) </vt:lpstr>
      <vt:lpstr>Linking decisions about interventions to assessment results </vt:lpstr>
      <vt:lpstr>What is a functional based intervention? </vt:lpstr>
      <vt:lpstr>If multiple, distinct functions were identified (e.g., escape AND tangible access), multiple FERBs must also be identified. </vt:lpstr>
      <vt:lpstr>Examples and Non-Examples: Escape </vt:lpstr>
      <vt:lpstr>Examples and Non-Examples: Attention (from adults) </vt:lpstr>
      <vt:lpstr>Examples and Non-Examples: Attention (from adults) </vt:lpstr>
      <vt:lpstr>Remediating skill deficits</vt:lpstr>
      <vt:lpstr>Writing Caregiver goals</vt:lpstr>
      <vt:lpstr>Parent Goal Examples</vt:lpstr>
      <vt:lpstr>PowerPoint Presentation</vt:lpstr>
      <vt:lpstr>Confidentiality statement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Specialty Branding Presentation</dc:title>
  <dc:creator>Siegler, John</dc:creator>
  <cp:lastModifiedBy>Siegler, John</cp:lastModifiedBy>
  <cp:revision>359</cp:revision>
  <dcterms:created xsi:type="dcterms:W3CDTF">2022-02-09T17:56:42Z</dcterms:created>
  <dcterms:modified xsi:type="dcterms:W3CDTF">2022-07-07T12:17:00Z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be07fcc-3295-428b-88ad-2394f5c2a736_Enabled">
    <vt:lpwstr>true</vt:lpwstr>
  </property>
  <property fmtid="{D5CDD505-2E9C-101B-9397-08002B2CF9AE}" pid="3" name="MSIP_Label_8be07fcc-3295-428b-88ad-2394f5c2a736_SetDate">
    <vt:lpwstr>2020-12-09T18:30:04Z</vt:lpwstr>
  </property>
  <property fmtid="{D5CDD505-2E9C-101B-9397-08002B2CF9AE}" pid="4" name="MSIP_Label_8be07fcc-3295-428b-88ad-2394f5c2a736_Method">
    <vt:lpwstr>Standard</vt:lpwstr>
  </property>
  <property fmtid="{D5CDD505-2E9C-101B-9397-08002B2CF9AE}" pid="5" name="MSIP_Label_8be07fcc-3295-428b-88ad-2394f5c2a736_Name">
    <vt:lpwstr>Business Use</vt:lpwstr>
  </property>
  <property fmtid="{D5CDD505-2E9C-101B-9397-08002B2CF9AE}" pid="6" name="MSIP_Label_8be07fcc-3295-428b-88ad-2394f5c2a736_SiteId">
    <vt:lpwstr>a9df4fcb-7f39-49f4-9d70-1ee81b27a772</vt:lpwstr>
  </property>
  <property fmtid="{D5CDD505-2E9C-101B-9397-08002B2CF9AE}" pid="7" name="MSIP_Label_8be07fcc-3295-428b-88ad-2394f5c2a736_ActionId">
    <vt:lpwstr>54875dab-c38b-425f-a394-90470ff6cfc7</vt:lpwstr>
  </property>
  <property fmtid="{D5CDD505-2E9C-101B-9397-08002B2CF9AE}" pid="8" name="MSIP_Label_8be07fcc-3295-428b-88ad-2394f5c2a736_ContentBits">
    <vt:lpwstr>0</vt:lpwstr>
  </property>
  <property fmtid="{D5CDD505-2E9C-101B-9397-08002B2CF9AE}" pid="9" name="ContentTypeId">
    <vt:lpwstr>0x01010059B3FCCA5A4AB544A92A04120D6A0990</vt:lpwstr>
  </property>
</Properties>
</file>